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  <p:sldMasterId id="2147483733" r:id="rId2"/>
    <p:sldMasterId id="2147483714" r:id="rId3"/>
  </p:sldMasterIdLst>
  <p:notesMasterIdLst>
    <p:notesMasterId r:id="rId6"/>
  </p:notesMasterIdLst>
  <p:sldIdLst>
    <p:sldId id="498" r:id="rId4"/>
    <p:sldId id="49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FBF"/>
    <a:srgbClr val="094183"/>
    <a:srgbClr val="0A1742"/>
    <a:srgbClr val="ACBEE3"/>
    <a:srgbClr val="9EB2F0"/>
    <a:srgbClr val="8FCBB2"/>
    <a:srgbClr val="A3D8E7"/>
    <a:srgbClr val="EDF7FA"/>
    <a:srgbClr val="E9F5F0"/>
    <a:srgbClr val="EEF2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48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0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theme" Target="theme/theme1.xml"/></Relationships>
</file>

<file path=ppt/media/image1.png>
</file>

<file path=ppt/media/image12.jpeg>
</file>

<file path=ppt/media/image13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99A2C-C370-4530-BF33-47C3AB493243}" type="datetimeFigureOut">
              <a:rPr lang="en-AU" smtClean="0"/>
              <a:t>26/05/2023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4B725-2203-4ED2-9256-A661C18EFA6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3265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571206-9FF9-4FC1-BCED-9AA6B2BC92B2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6184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47760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Picture Placeholder 138">
            <a:extLst>
              <a:ext uri="{FF2B5EF4-FFF2-40B4-BE49-F238E27FC236}">
                <a16:creationId xmlns:a16="http://schemas.microsoft.com/office/drawing/2014/main" id="{F66FA02B-43F8-442C-A7E5-0D31D41E9CE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Click central icon to add picture or pattern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23250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6538648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4814888" y="0"/>
            <a:ext cx="738981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37" name="Text Placeholder 135">
            <a:extLst>
              <a:ext uri="{FF2B5EF4-FFF2-40B4-BE49-F238E27FC236}">
                <a16:creationId xmlns:a16="http://schemas.microsoft.com/office/drawing/2014/main" id="{081B6B67-7D18-4A84-A9C8-F8EB715A3F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4262967" y="1167579"/>
            <a:ext cx="4549775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22" name="Subtitle 21">
            <a:extLst>
              <a:ext uri="{FF2B5EF4-FFF2-40B4-BE49-F238E27FC236}">
                <a16:creationId xmlns:a16="http://schemas.microsoft.com/office/drawing/2014/main" id="{8342C053-5A99-403F-B0F2-E86B39C4B7D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74179" y="0"/>
            <a:ext cx="7417821" cy="6879660"/>
          </a:xfrm>
          <a:custGeom>
            <a:avLst/>
            <a:gdLst>
              <a:gd name="connsiteX0" fmla="*/ 1033462 w 4551363"/>
              <a:gd name="connsiteY0" fmla="*/ 0 h 4221163"/>
              <a:gd name="connsiteX1" fmla="*/ 4551363 w 4551363"/>
              <a:gd name="connsiteY1" fmla="*/ 0 h 4221163"/>
              <a:gd name="connsiteX2" fmla="*/ 4551363 w 4551363"/>
              <a:gd name="connsiteY2" fmla="*/ 4221163 h 4221163"/>
              <a:gd name="connsiteX3" fmla="*/ 1033462 w 4551363"/>
              <a:gd name="connsiteY3" fmla="*/ 4221163 h 4221163"/>
              <a:gd name="connsiteX4" fmla="*/ 0 w 4551363"/>
              <a:gd name="connsiteY4" fmla="*/ 3949701 h 4221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1363" h="4221163">
                <a:moveTo>
                  <a:pt x="1033462" y="0"/>
                </a:moveTo>
                <a:lnTo>
                  <a:pt x="4551363" y="0"/>
                </a:lnTo>
                <a:lnTo>
                  <a:pt x="4551363" y="4221163"/>
                </a:lnTo>
                <a:lnTo>
                  <a:pt x="1033462" y="4221163"/>
                </a:lnTo>
                <a:lnTo>
                  <a:pt x="0" y="394970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2700000" rIns="720000" bIns="18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Divider slide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2782490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745802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142" name="Picture Placeholder 141">
            <a:extLst>
              <a:ext uri="{FF2B5EF4-FFF2-40B4-BE49-F238E27FC236}">
                <a16:creationId xmlns:a16="http://schemas.microsoft.com/office/drawing/2014/main" id="{7FEBB377-447E-4F52-87D8-8001155A75D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9359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68" name="Text Placeholder 140">
            <a:extLst>
              <a:ext uri="{FF2B5EF4-FFF2-40B4-BE49-F238E27FC236}">
                <a16:creationId xmlns:a16="http://schemas.microsoft.com/office/drawing/2014/main" id="{73BB30E9-8493-45E3-BD7E-FD5DCB0129E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BCF2E7B2-D01F-4846-9FFF-96A7F01CE48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0" name="AutoShape 3">
              <a:extLst>
                <a:ext uri="{FF2B5EF4-FFF2-40B4-BE49-F238E27FC236}">
                  <a16:creationId xmlns:a16="http://schemas.microsoft.com/office/drawing/2014/main" id="{7687D4E3-DA82-4B62-B19A-86F31731977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Rectangle 5">
              <a:extLst>
                <a:ext uri="{FF2B5EF4-FFF2-40B4-BE49-F238E27FC236}">
                  <a16:creationId xmlns:a16="http://schemas.microsoft.com/office/drawing/2014/main" id="{B5576FAF-F3E1-4CC5-B88B-0198F210516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F87E52B1-38C9-4E33-AAF3-BF06500A38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836EB3B1-3E19-4A0A-A9DE-B85EC78B0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A541583E-90FA-4A04-9BB4-DF54DE6748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AF1BCBE3-95B4-473B-B2BB-88B2A4D46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570EB87D-7139-4FCE-8AD0-F04539A831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BCD13869-C734-4744-9966-1E45BC7E7B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FA510161-0890-48DC-A1C7-4BC9C39F89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3">
              <a:extLst>
                <a:ext uri="{FF2B5EF4-FFF2-40B4-BE49-F238E27FC236}">
                  <a16:creationId xmlns:a16="http://schemas.microsoft.com/office/drawing/2014/main" id="{A94FCB9B-2163-47FE-A471-2F08FDD899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14">
              <a:extLst>
                <a:ext uri="{FF2B5EF4-FFF2-40B4-BE49-F238E27FC236}">
                  <a16:creationId xmlns:a16="http://schemas.microsoft.com/office/drawing/2014/main" id="{D43D310D-82EB-45FB-9575-7A05EC97BA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5">
              <a:extLst>
                <a:ext uri="{FF2B5EF4-FFF2-40B4-BE49-F238E27FC236}">
                  <a16:creationId xmlns:a16="http://schemas.microsoft.com/office/drawing/2014/main" id="{C27E9B67-E811-420C-B457-B01D5DA938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202E0DEF-5320-414A-9D09-9F04D307F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7CDE55A6-B058-43BF-82AD-E2CF701CE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E76D96D4-DB64-4D87-93A0-8CF7BF7C42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09C9CCA1-C999-4358-BCFB-93A526B93A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091B2AA6-BAFC-4C63-B6E5-E567B07814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F5352-9E79-422D-A715-9F8798C83E9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94E48EF3-5490-4793-84A1-99F9541C9E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FF2C4395-852E-4B55-9169-B80758CCDD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4A470D8C-6B28-4432-B2DC-BB7F4AAD01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51494A52-CCA4-4E8F-B96C-7191A78BEA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F9581B5B-4CC9-40EF-B351-1E0844E779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B36CE5E6-82DB-4EC4-B8F2-00441C7F00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CCB0DDE8-E457-4049-A1B5-9DC1A38E54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F582F19F-50DB-4CD0-9261-9F3D4369DE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3238F99-8877-414A-B15E-AC6904170A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4BB808B9-70D1-4973-9B42-7047A6097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F9C9A6F1-DCA9-40C4-A241-EAD329309E9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0AEF41F-FC56-4890-9142-E6A51D258B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6145C89F-8512-4401-B52C-D9558C1D01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ED9CFB26-B8E6-48B1-A29F-24EB666228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6E85637-D434-4429-B291-1ECF3AEA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30C150FF-3376-469B-9681-2D2C44986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434EB90B-7746-4C60-9E11-00C8E6B4B1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7426CC65-8A41-4481-9E5D-C5331B6EE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97E7B34D-0DDF-4DE2-99C4-6BC45D794E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6FC8D70A-8526-4C79-92C2-97301B914B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39BE5684-35BB-46F4-9C5C-EAF067BC62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5089B3F9-64DE-4CB8-BF0E-34B007F8C7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04FECBD9-B54C-4D5A-A9AA-E7619DF761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0ADCA952-0EDE-409C-B4D0-54FF479FCE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119A132-F0A3-4452-851C-D950D84D53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BEC3E088-80FD-4804-92A1-2E76BA051D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EA438C2B-5159-428A-AB6D-0446066C3F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65B120BA-B006-4B6A-8DA5-F28EA6CDD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AB954FAD-8B27-4E4D-A4ED-D5FB03A79E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D653A1E5-8205-431C-8097-803798E04C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54533794-0E7B-4B02-8F24-BDC83126EE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D4D327AA-0BF7-4AB8-91E9-11F76213D3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8AB14D4-E7E1-4D1E-8B5C-B1A1653B91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9424AD2E-65D9-4F30-9676-D28A85EE68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F382EF80-0B77-4D44-B4FF-8B6BE2567C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92C5A2A8-B427-43AB-B91C-75984A933E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E9704698-3565-478A-9D58-D0A9430F2C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E5B6714A-DEAD-4521-A9A6-9E2A55F926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EC562B80-8A9A-4CB6-84CD-035DC0A57C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F6A42320-400F-45BF-9470-203CFA636A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89" name="Text Placeholder 135">
            <a:extLst>
              <a:ext uri="{FF2B5EF4-FFF2-40B4-BE49-F238E27FC236}">
                <a16:creationId xmlns:a16="http://schemas.microsoft.com/office/drawing/2014/main" id="{481E019A-1F81-4852-8272-EA711EFF70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9135734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03DFE5C-9D27-413D-8A78-400F1804388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8621079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400702" cy="887360"/>
          </a:xfrm>
        </p:spPr>
        <p:txBody>
          <a:bodyPr/>
          <a:lstStyle>
            <a:lvl1pPr>
              <a:defRPr lang="en-AU" dirty="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2DF14112-10F2-4A1F-8E84-625C042A78A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41680" y="433468"/>
            <a:ext cx="4516849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818" t="-6998" r="-14598" b="-250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/>
              <a:t>Click icon to add image of presenter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FAC858D-C943-4AF2-ADB4-A578F396684B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D73D3F0-5814-4D17-B429-BC41662F4189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16357" y="1532415"/>
            <a:ext cx="6513110" cy="4454837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704854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6974CE-5775-4767-8B2D-E006DC5555FD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26/05/2023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7E5B4-99B2-4696-8ED1-B7AB1747A2A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632943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EFDF54-79BF-4A62-9A89-30BB4DEA2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36EA4-84ED-4506-A242-5F0C906222B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D72EC5-4F70-48F3-89D4-91D2D67BE51B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26/05/2023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0718A-D70B-4A4B-A26A-0BF5E34D006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4133165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2A85445C-DF4B-4BAF-BA3E-2C7E13C6966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A715146-2554-48EE-B19F-EB08682D4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BB8C37-F6A7-408B-AED7-05A293BD9B5C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26/05/2023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7EB9A-C91F-4B28-8363-238C69D8FF42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340252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E0A0B3FD-4538-4369-83B6-70C4DFCECFF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B2A43BD1-0F4A-4FE6-96C0-15FBFE85BD1F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B543F44-FB67-4998-BE74-154B2E107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95DF14-2515-429C-B3CC-7063B560D420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26/05/2023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23CC6-05EA-4B5E-8619-45B5D426CFF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7526296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10839546" y="101089"/>
            <a:ext cx="1245238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8" name="Text Placeholder 135">
            <a:extLst>
              <a:ext uri="{FF2B5EF4-FFF2-40B4-BE49-F238E27FC236}">
                <a16:creationId xmlns:a16="http://schemas.microsoft.com/office/drawing/2014/main" id="{0C3C7B2F-708A-4AE4-81D4-A81DA4A14F40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Use this for dark images</a:t>
            </a:r>
          </a:p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Use this for light images</a:t>
            </a:r>
            <a:br>
              <a:rPr lang="en-AU" noProof="0"/>
            </a:br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52462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39" name="Picture Placeholder 138">
            <a:extLst>
              <a:ext uri="{FF2B5EF4-FFF2-40B4-BE49-F238E27FC236}">
                <a16:creationId xmlns:a16="http://schemas.microsoft.com/office/drawing/2014/main" id="{D87FD7A2-8AF9-450B-AA84-809A435321D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3522183"/>
            <a:ext cx="4772203" cy="1227635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5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500"/>
              </a:spcBef>
              <a:buNone/>
              <a:defRPr sz="2000" b="0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subtitle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96D528-3F8C-4131-B8C8-D41C96117732}"/>
              </a:ext>
            </a:extLst>
          </p:cNvPr>
          <p:cNvSpPr txBox="1"/>
          <p:nvPr userDrawn="1"/>
        </p:nvSpPr>
        <p:spPr>
          <a:xfrm>
            <a:off x="514871" y="2525876"/>
            <a:ext cx="316422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800" b="1" kern="120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</a:t>
            </a:r>
          </a:p>
        </p:txBody>
      </p:sp>
      <p:sp>
        <p:nvSpPr>
          <p:cNvPr id="68" name="Text Placeholder 140">
            <a:extLst>
              <a:ext uri="{FF2B5EF4-FFF2-40B4-BE49-F238E27FC236}">
                <a16:creationId xmlns:a16="http://schemas.microsoft.com/office/drawing/2014/main" id="{0240AC5B-4C6A-426A-B2D7-877F8935F41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E5A84B8F-F202-4882-842F-83827F0172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EC37A7B2-975C-4770-92F5-8992CA55725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71" name="AutoShape 3">
              <a:extLst>
                <a:ext uri="{FF2B5EF4-FFF2-40B4-BE49-F238E27FC236}">
                  <a16:creationId xmlns:a16="http://schemas.microsoft.com/office/drawing/2014/main" id="{54F552E3-D38D-41BC-82E3-60C99794836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Rectangle 5">
              <a:extLst>
                <a:ext uri="{FF2B5EF4-FFF2-40B4-BE49-F238E27FC236}">
                  <a16:creationId xmlns:a16="http://schemas.microsoft.com/office/drawing/2014/main" id="{569FA1AE-C9C3-462F-A77A-B6BBCF918C9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6">
              <a:extLst>
                <a:ext uri="{FF2B5EF4-FFF2-40B4-BE49-F238E27FC236}">
                  <a16:creationId xmlns:a16="http://schemas.microsoft.com/office/drawing/2014/main" id="{6DB2EA32-9261-498B-830E-2FBDFA157F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7">
              <a:extLst>
                <a:ext uri="{FF2B5EF4-FFF2-40B4-BE49-F238E27FC236}">
                  <a16:creationId xmlns:a16="http://schemas.microsoft.com/office/drawing/2014/main" id="{EFF73E3A-06C3-4974-93E2-696040A89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C4DC2C60-02AB-49AD-B3DD-BBCF7166C8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9">
              <a:extLst>
                <a:ext uri="{FF2B5EF4-FFF2-40B4-BE49-F238E27FC236}">
                  <a16:creationId xmlns:a16="http://schemas.microsoft.com/office/drawing/2014/main" id="{30961497-8835-4080-AFE2-534351DE26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0">
              <a:extLst>
                <a:ext uri="{FF2B5EF4-FFF2-40B4-BE49-F238E27FC236}">
                  <a16:creationId xmlns:a16="http://schemas.microsoft.com/office/drawing/2014/main" id="{E68F9C23-752D-42BE-A4E5-9B68536C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13FC5098-8507-4098-93FB-F2624FFC64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2">
              <a:extLst>
                <a:ext uri="{FF2B5EF4-FFF2-40B4-BE49-F238E27FC236}">
                  <a16:creationId xmlns:a16="http://schemas.microsoft.com/office/drawing/2014/main" id="{7E5888E8-4F68-4921-8A2B-AEC299F6A1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3">
              <a:extLst>
                <a:ext uri="{FF2B5EF4-FFF2-40B4-BE49-F238E27FC236}">
                  <a16:creationId xmlns:a16="http://schemas.microsoft.com/office/drawing/2014/main" id="{B67C5942-8CB4-499B-AA8B-12470AC8A7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4">
              <a:extLst>
                <a:ext uri="{FF2B5EF4-FFF2-40B4-BE49-F238E27FC236}">
                  <a16:creationId xmlns:a16="http://schemas.microsoft.com/office/drawing/2014/main" id="{7AD189ED-F890-4E02-8D27-6A3CE26489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5">
              <a:extLst>
                <a:ext uri="{FF2B5EF4-FFF2-40B4-BE49-F238E27FC236}">
                  <a16:creationId xmlns:a16="http://schemas.microsoft.com/office/drawing/2014/main" id="{A694629D-32D1-4504-B143-297920522C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6">
              <a:extLst>
                <a:ext uri="{FF2B5EF4-FFF2-40B4-BE49-F238E27FC236}">
                  <a16:creationId xmlns:a16="http://schemas.microsoft.com/office/drawing/2014/main" id="{2412EA18-A215-4DFD-A0A6-2AD409F481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17">
              <a:extLst>
                <a:ext uri="{FF2B5EF4-FFF2-40B4-BE49-F238E27FC236}">
                  <a16:creationId xmlns:a16="http://schemas.microsoft.com/office/drawing/2014/main" id="{C4E0E6D7-A2DC-410B-9822-C2D716A99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18">
              <a:extLst>
                <a:ext uri="{FF2B5EF4-FFF2-40B4-BE49-F238E27FC236}">
                  <a16:creationId xmlns:a16="http://schemas.microsoft.com/office/drawing/2014/main" id="{D7B7983B-BA78-4770-8F07-998CF704FD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19">
              <a:extLst>
                <a:ext uri="{FF2B5EF4-FFF2-40B4-BE49-F238E27FC236}">
                  <a16:creationId xmlns:a16="http://schemas.microsoft.com/office/drawing/2014/main" id="{A748B14A-0908-4434-A2E9-F3E4992B204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Freeform 20">
              <a:extLst>
                <a:ext uri="{FF2B5EF4-FFF2-40B4-BE49-F238E27FC236}">
                  <a16:creationId xmlns:a16="http://schemas.microsoft.com/office/drawing/2014/main" id="{9A723747-6853-43C4-AAB4-C1C0C93D99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Rectangle 21">
              <a:extLst>
                <a:ext uri="{FF2B5EF4-FFF2-40B4-BE49-F238E27FC236}">
                  <a16:creationId xmlns:a16="http://schemas.microsoft.com/office/drawing/2014/main" id="{135592F9-D2BB-451E-96FF-092A1EE1A3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2">
              <a:extLst>
                <a:ext uri="{FF2B5EF4-FFF2-40B4-BE49-F238E27FC236}">
                  <a16:creationId xmlns:a16="http://schemas.microsoft.com/office/drawing/2014/main" id="{745670F2-51EA-4EA7-A414-FB609C350E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3">
              <a:extLst>
                <a:ext uri="{FF2B5EF4-FFF2-40B4-BE49-F238E27FC236}">
                  <a16:creationId xmlns:a16="http://schemas.microsoft.com/office/drawing/2014/main" id="{99B68E36-21CB-49F9-8DAA-F892BB3F7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4">
              <a:extLst>
                <a:ext uri="{FF2B5EF4-FFF2-40B4-BE49-F238E27FC236}">
                  <a16:creationId xmlns:a16="http://schemas.microsoft.com/office/drawing/2014/main" id="{F07D88E7-14BD-4576-AC88-8D241E6B93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5">
              <a:extLst>
                <a:ext uri="{FF2B5EF4-FFF2-40B4-BE49-F238E27FC236}">
                  <a16:creationId xmlns:a16="http://schemas.microsoft.com/office/drawing/2014/main" id="{BCAAAD9F-0A1F-49A6-A4DE-A5A523C546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6">
              <a:extLst>
                <a:ext uri="{FF2B5EF4-FFF2-40B4-BE49-F238E27FC236}">
                  <a16:creationId xmlns:a16="http://schemas.microsoft.com/office/drawing/2014/main" id="{DA1B6F50-51ED-4149-9C09-11E8008977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7">
              <a:extLst>
                <a:ext uri="{FF2B5EF4-FFF2-40B4-BE49-F238E27FC236}">
                  <a16:creationId xmlns:a16="http://schemas.microsoft.com/office/drawing/2014/main" id="{0AC74EF2-F419-4368-912E-71A0EA81D8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8">
              <a:extLst>
                <a:ext uri="{FF2B5EF4-FFF2-40B4-BE49-F238E27FC236}">
                  <a16:creationId xmlns:a16="http://schemas.microsoft.com/office/drawing/2014/main" id="{1C171149-6E4E-4D78-AB93-8E367FDD9F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29">
              <a:extLst>
                <a:ext uri="{FF2B5EF4-FFF2-40B4-BE49-F238E27FC236}">
                  <a16:creationId xmlns:a16="http://schemas.microsoft.com/office/drawing/2014/main" id="{A815DF7B-E424-42AB-A6AB-634DA40688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0">
              <a:extLst>
                <a:ext uri="{FF2B5EF4-FFF2-40B4-BE49-F238E27FC236}">
                  <a16:creationId xmlns:a16="http://schemas.microsoft.com/office/drawing/2014/main" id="{66BD8C37-8BC5-45CD-B87D-5AFE1A70DC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1">
              <a:extLst>
                <a:ext uri="{FF2B5EF4-FFF2-40B4-BE49-F238E27FC236}">
                  <a16:creationId xmlns:a16="http://schemas.microsoft.com/office/drawing/2014/main" id="{2CEB33A3-B63A-4808-96DD-C5F24BF9AC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2">
              <a:extLst>
                <a:ext uri="{FF2B5EF4-FFF2-40B4-BE49-F238E27FC236}">
                  <a16:creationId xmlns:a16="http://schemas.microsoft.com/office/drawing/2014/main" id="{C313A88E-E4EB-47A3-9504-3CBEC9DA29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4">
              <a:extLst>
                <a:ext uri="{FF2B5EF4-FFF2-40B4-BE49-F238E27FC236}">
                  <a16:creationId xmlns:a16="http://schemas.microsoft.com/office/drawing/2014/main" id="{56F05306-E858-4AD6-9044-0829EB27D9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5">
              <a:extLst>
                <a:ext uri="{FF2B5EF4-FFF2-40B4-BE49-F238E27FC236}">
                  <a16:creationId xmlns:a16="http://schemas.microsoft.com/office/drawing/2014/main" id="{32901447-608B-4121-B7E4-6FCEAEA250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6">
              <a:extLst>
                <a:ext uri="{FF2B5EF4-FFF2-40B4-BE49-F238E27FC236}">
                  <a16:creationId xmlns:a16="http://schemas.microsoft.com/office/drawing/2014/main" id="{39190006-5196-47DB-99AE-94D3B7F04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7">
              <a:extLst>
                <a:ext uri="{FF2B5EF4-FFF2-40B4-BE49-F238E27FC236}">
                  <a16:creationId xmlns:a16="http://schemas.microsoft.com/office/drawing/2014/main" id="{8604054B-C93B-45A8-AB0E-E43486145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8">
              <a:extLst>
                <a:ext uri="{FF2B5EF4-FFF2-40B4-BE49-F238E27FC236}">
                  <a16:creationId xmlns:a16="http://schemas.microsoft.com/office/drawing/2014/main" id="{D0EFF960-9F83-4FFE-BF82-B52577442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39">
              <a:extLst>
                <a:ext uri="{FF2B5EF4-FFF2-40B4-BE49-F238E27FC236}">
                  <a16:creationId xmlns:a16="http://schemas.microsoft.com/office/drawing/2014/main" id="{99D3D888-B3BA-4D97-B256-1108E2C3F2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0">
              <a:extLst>
                <a:ext uri="{FF2B5EF4-FFF2-40B4-BE49-F238E27FC236}">
                  <a16:creationId xmlns:a16="http://schemas.microsoft.com/office/drawing/2014/main" id="{7F59FA3C-1276-422B-80A8-04EF5B7FFB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1">
              <a:extLst>
                <a:ext uri="{FF2B5EF4-FFF2-40B4-BE49-F238E27FC236}">
                  <a16:creationId xmlns:a16="http://schemas.microsoft.com/office/drawing/2014/main" id="{0F1A5475-0A1C-4B1A-97EC-5E3CD8067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2">
              <a:extLst>
                <a:ext uri="{FF2B5EF4-FFF2-40B4-BE49-F238E27FC236}">
                  <a16:creationId xmlns:a16="http://schemas.microsoft.com/office/drawing/2014/main" id="{A3DDBAEE-DF7C-4EC8-94DD-05D69B1CDE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3">
              <a:extLst>
                <a:ext uri="{FF2B5EF4-FFF2-40B4-BE49-F238E27FC236}">
                  <a16:creationId xmlns:a16="http://schemas.microsoft.com/office/drawing/2014/main" id="{D5F93DF4-E313-489C-8E2A-B483A92DED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4">
              <a:extLst>
                <a:ext uri="{FF2B5EF4-FFF2-40B4-BE49-F238E27FC236}">
                  <a16:creationId xmlns:a16="http://schemas.microsoft.com/office/drawing/2014/main" id="{4DC15CBD-9941-4E37-A8B4-F231D3B3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5">
              <a:extLst>
                <a:ext uri="{FF2B5EF4-FFF2-40B4-BE49-F238E27FC236}">
                  <a16:creationId xmlns:a16="http://schemas.microsoft.com/office/drawing/2014/main" id="{9ADB481C-21A1-49F8-ACE4-4CD0729D9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6">
              <a:extLst>
                <a:ext uri="{FF2B5EF4-FFF2-40B4-BE49-F238E27FC236}">
                  <a16:creationId xmlns:a16="http://schemas.microsoft.com/office/drawing/2014/main" id="{E4D2031E-0A6F-4C49-9ED4-AB51D06F0F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7">
              <a:extLst>
                <a:ext uri="{FF2B5EF4-FFF2-40B4-BE49-F238E27FC236}">
                  <a16:creationId xmlns:a16="http://schemas.microsoft.com/office/drawing/2014/main" id="{C44C9E42-3F3B-4C13-A2DA-02F22BA28A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8">
              <a:extLst>
                <a:ext uri="{FF2B5EF4-FFF2-40B4-BE49-F238E27FC236}">
                  <a16:creationId xmlns:a16="http://schemas.microsoft.com/office/drawing/2014/main" id="{01353E56-76A6-4F6D-B228-D349DD153D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49">
              <a:extLst>
                <a:ext uri="{FF2B5EF4-FFF2-40B4-BE49-F238E27FC236}">
                  <a16:creationId xmlns:a16="http://schemas.microsoft.com/office/drawing/2014/main" id="{61622A06-0465-4E80-BE10-ABA3B3FE3D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0">
              <a:extLst>
                <a:ext uri="{FF2B5EF4-FFF2-40B4-BE49-F238E27FC236}">
                  <a16:creationId xmlns:a16="http://schemas.microsoft.com/office/drawing/2014/main" id="{87927BE2-A3FC-4F6C-B8B1-028431DC64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1">
              <a:extLst>
                <a:ext uri="{FF2B5EF4-FFF2-40B4-BE49-F238E27FC236}">
                  <a16:creationId xmlns:a16="http://schemas.microsoft.com/office/drawing/2014/main" id="{9AB4F4C4-EA49-4CC5-B240-860DE380C3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2">
              <a:extLst>
                <a:ext uri="{FF2B5EF4-FFF2-40B4-BE49-F238E27FC236}">
                  <a16:creationId xmlns:a16="http://schemas.microsoft.com/office/drawing/2014/main" id="{357BA5D2-76BC-4D95-9315-2DE8D62D55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3">
              <a:extLst>
                <a:ext uri="{FF2B5EF4-FFF2-40B4-BE49-F238E27FC236}">
                  <a16:creationId xmlns:a16="http://schemas.microsoft.com/office/drawing/2014/main" id="{DCED355D-42FD-4686-B0EF-0E3062E19E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4">
              <a:extLst>
                <a:ext uri="{FF2B5EF4-FFF2-40B4-BE49-F238E27FC236}">
                  <a16:creationId xmlns:a16="http://schemas.microsoft.com/office/drawing/2014/main" id="{0958AEB7-DBAD-45AC-9AB2-48F0F17659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5">
              <a:extLst>
                <a:ext uri="{FF2B5EF4-FFF2-40B4-BE49-F238E27FC236}">
                  <a16:creationId xmlns:a16="http://schemas.microsoft.com/office/drawing/2014/main" id="{D21079D7-F09E-4BC4-907F-AB73704555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6">
              <a:extLst>
                <a:ext uri="{FF2B5EF4-FFF2-40B4-BE49-F238E27FC236}">
                  <a16:creationId xmlns:a16="http://schemas.microsoft.com/office/drawing/2014/main" id="{A704AF6D-383A-461D-9A8E-803EB90DE5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7">
              <a:extLst>
                <a:ext uri="{FF2B5EF4-FFF2-40B4-BE49-F238E27FC236}">
                  <a16:creationId xmlns:a16="http://schemas.microsoft.com/office/drawing/2014/main" id="{FC012E4A-28D8-454A-A556-8AC6B0EB0B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8">
              <a:extLst>
                <a:ext uri="{FF2B5EF4-FFF2-40B4-BE49-F238E27FC236}">
                  <a16:creationId xmlns:a16="http://schemas.microsoft.com/office/drawing/2014/main" id="{905E96C3-CEAF-465F-98F7-C346C851D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59">
              <a:extLst>
                <a:ext uri="{FF2B5EF4-FFF2-40B4-BE49-F238E27FC236}">
                  <a16:creationId xmlns:a16="http://schemas.microsoft.com/office/drawing/2014/main" id="{B96BC9E4-E5E9-4941-BC5B-77E75A08F2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0">
              <a:extLst>
                <a:ext uri="{FF2B5EF4-FFF2-40B4-BE49-F238E27FC236}">
                  <a16:creationId xmlns:a16="http://schemas.microsoft.com/office/drawing/2014/main" id="{094DCF66-2169-4747-B305-D494F1D1B5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1">
              <a:extLst>
                <a:ext uri="{FF2B5EF4-FFF2-40B4-BE49-F238E27FC236}">
                  <a16:creationId xmlns:a16="http://schemas.microsoft.com/office/drawing/2014/main" id="{4AEC03C8-5E0C-4AFF-AE73-885A440478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2F0EA371-30C6-42A1-8D7F-5F691CCF4E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77613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10" name="Picture Placeholder 138">
            <a:extLst>
              <a:ext uri="{FF2B5EF4-FFF2-40B4-BE49-F238E27FC236}">
                <a16:creationId xmlns:a16="http://schemas.microsoft.com/office/drawing/2014/main" id="{D91BA0D4-62CE-4418-96F2-0B48EF32B9D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Click central icon to add picture or pattern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2680219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77212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90F87-90B1-41C2-8DCC-8F53E94DF5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4A7924-01DA-4144-BE4C-C4B3C8E863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45F8C7-7877-4440-83D7-FA5FEC50D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5E132-AD37-4765-B9EC-72B577317580}" type="datetime1">
              <a:rPr lang="en-AU" smtClean="0"/>
              <a:t>26/05/2023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45CB93-8071-43C9-9633-11D1DDDF0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1C1EDF-6579-47ED-843A-6B5CCCED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438C5-3DD6-449B-8332-FA4F1EBDCD0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587774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9821C742-34A7-4634-ABFF-1A8C76DB814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CFA768B8-D2D1-447E-9F0E-47C681CCC99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5784771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E3563E49-DAF7-4206-AAD7-38E789258387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0BA02072-FEDB-429A-A4C0-22D59D09BF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0ABA4448-A18D-4663-B455-EAD951F8620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8876535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0176FAE9-F8D7-45AD-AA56-97F65AF5C7CF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7B87D9FE-C85C-4214-9157-DD7F3ED28A3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315BBA84-73B3-48DF-B6EE-69867E46B6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3873191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229705A0-38F7-4A9C-86A4-2F68DE74B02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4D897568-993B-4A02-A134-6722AC6A98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CA8F343C-4D99-4A43-995F-05ACA5C64EB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7824678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0624966D-E4EA-4F50-9BB6-48291DC82572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7C435E10-BA07-43CA-946E-F929538E56E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8818C800-1FD7-46E3-9513-EDED28C7D4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131766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054BDF27-BFAD-478C-A199-3DB667D3F5E8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219F3B99-BA96-428A-8B96-08B07C39576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3E6A1775-999F-4891-AEA1-BDBEAF077E5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3258611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9F2674CC-72EB-4595-86BE-D02CD83455C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4" name="Text Placeholder 140">
            <a:extLst>
              <a:ext uri="{FF2B5EF4-FFF2-40B4-BE49-F238E27FC236}">
                <a16:creationId xmlns:a16="http://schemas.microsoft.com/office/drawing/2014/main" id="{C2FB46BE-AAF7-42FF-9037-1C6EE88FE3B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262CC006-DD2A-4ACA-910F-2010703F4F3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16213437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6725A7B3-05B9-43EC-BD6A-2951B7878023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3AF26A12-2ED5-4400-ADF5-846B94638FB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DA5586F-18E7-4601-96CA-50CD2AA81EC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638503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204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3" name="Subtitle 72">
            <a:extLst>
              <a:ext uri="{FF2B5EF4-FFF2-40B4-BE49-F238E27FC236}">
                <a16:creationId xmlns:a16="http://schemas.microsoft.com/office/drawing/2014/main" id="{2993D1DC-23D0-40CA-BA80-0CCA239AC6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2484000" rIns="1404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137" name="Text Placeholder 135">
            <a:extLst>
              <a:ext uri="{FF2B5EF4-FFF2-40B4-BE49-F238E27FC236}">
                <a16:creationId xmlns:a16="http://schemas.microsoft.com/office/drawing/2014/main" id="{081B6B67-7D18-4A84-A9C8-F8EB715A3FB3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39" name="Text Placeholder 140">
            <a:extLst>
              <a:ext uri="{FF2B5EF4-FFF2-40B4-BE49-F238E27FC236}">
                <a16:creationId xmlns:a16="http://schemas.microsoft.com/office/drawing/2014/main" id="{57544754-61DA-4535-96B6-21D24A6188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8" name="Text Placeholder 135">
            <a:extLst>
              <a:ext uri="{FF2B5EF4-FFF2-40B4-BE49-F238E27FC236}">
                <a16:creationId xmlns:a16="http://schemas.microsoft.com/office/drawing/2014/main" id="{08BE5594-C448-4AC9-B08C-E09264A1634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4439700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C553431B-6092-48C5-AD7C-F30516D7A383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B4389B36-E541-48E7-A912-C35EE13572D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2BA1EDDF-3973-431D-958F-640EC310C4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995718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86F4D0A5-6CC7-400E-9C3C-0694666F6F88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C8E1928D-065A-4AB1-9DF2-3C1374F8D11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E11A1BDE-E875-46F4-AFCD-40A3010281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9607591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4E114E6-BD85-4C72-BAB6-6A2A343DA8D5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3156ADEC-0272-4274-9765-6F13B085BBD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13892CA3-1F3C-40B3-9F82-3B2099571FB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014751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FCFB8DF9-51A8-485E-9F12-E5A3330F489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2DDB1C3D-68C3-412D-8EB3-97570F00136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28C843FD-33AA-4EEC-9FDF-27DC52E9A1E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3425663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C7F53C6-9053-440C-8E3D-971AFB12FFFC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7AF040AB-A5DC-4D6D-B6BA-75BCAFC7AA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E51F7505-AB35-46E5-9D36-6EFD604C99A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26421944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54420FA1-8DAE-4658-86CF-B5658CDC24E1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>
            <a:extLst>
              <a:ext uri="{FF2B5EF4-FFF2-40B4-BE49-F238E27FC236}">
                <a16:creationId xmlns:a16="http://schemas.microsoft.com/office/drawing/2014/main" id="{234B86AF-61C0-4BEF-AED9-AB6E104586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51EC55AF-72F6-4B80-B565-E4736853BB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80142751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C8A16490-7A25-479D-8887-224357329F51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E5F69457-834C-4B3E-AF4C-CDBC7D6FC8A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AC135A83-4349-4D19-A851-56FC171B943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7980711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EABDE6FE-819A-4678-A6E8-009E38A1A568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>
            <a:extLst>
              <a:ext uri="{FF2B5EF4-FFF2-40B4-BE49-F238E27FC236}">
                <a16:creationId xmlns:a16="http://schemas.microsoft.com/office/drawing/2014/main" id="{FD7259D0-6B32-4DE1-8F13-A21A1C988BF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D42A6F0E-E106-4C5B-90DE-D6097D2850F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2631841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8" name="Text Placeholder 140">
            <a:extLst>
              <a:ext uri="{FF2B5EF4-FFF2-40B4-BE49-F238E27FC236}">
                <a16:creationId xmlns:a16="http://schemas.microsoft.com/office/drawing/2014/main" id="{4CE4066F-5CB1-43C1-8385-16A6CA0296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7C590671-A7C1-4FD2-8937-335D342E216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88980855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C88C7B38-255E-4D79-80C8-2A025E1CFA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EC7B1783-9A42-4500-B3D5-978D81F0206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717561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6557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Picture Placeholder 138">
            <a:extLst>
              <a:ext uri="{FF2B5EF4-FFF2-40B4-BE49-F238E27FC236}">
                <a16:creationId xmlns:a16="http://schemas.microsoft.com/office/drawing/2014/main" id="{F66FA02B-43F8-442C-A7E5-0D31D41E9CE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Click central icon to add picture or pattern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/>
              <a:t>Click to add partner logos</a:t>
            </a:r>
          </a:p>
        </p:txBody>
      </p:sp>
      <p:sp>
        <p:nvSpPr>
          <p:cNvPr id="81" name="Text Placeholder 135">
            <a:extLst>
              <a:ext uri="{FF2B5EF4-FFF2-40B4-BE49-F238E27FC236}">
                <a16:creationId xmlns:a16="http://schemas.microsoft.com/office/drawing/2014/main" id="{440AA25A-4016-4893-8A83-7E439342033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72463026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B37A7C5F-6C97-4907-9B6E-CAD54B542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89411580-DB87-4A03-8CAA-0596920BA9B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2765696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47EAFC36-6B42-4718-B950-E73D679183E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A2C5AC15-2F83-4DFF-A7D6-FDC451DF0F7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92041992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>
            <a:extLst>
              <a:ext uri="{FF2B5EF4-FFF2-40B4-BE49-F238E27FC236}">
                <a16:creationId xmlns:a16="http://schemas.microsoft.com/office/drawing/2014/main" id="{9A35FC83-B4F8-4E38-8B51-53931CF7E2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59D845B7-610D-45D7-886B-50A578383B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81920816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97A5019C-6BF2-4398-8DAA-FF283C94EA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47F16148-6109-4250-8F2B-85B5C621F0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55453532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77A3F8CD-5F2E-491B-926F-DCC7B4CAEC7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A495759F-BC16-45E8-9CE1-BF7AC6B52D0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48475225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>
            <a:extLst>
              <a:ext uri="{FF2B5EF4-FFF2-40B4-BE49-F238E27FC236}">
                <a16:creationId xmlns:a16="http://schemas.microsoft.com/office/drawing/2014/main" id="{06AF1983-185F-47DE-98ED-8E65C1C77DF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8D9D2841-CD85-42CB-9788-F269FA32FE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61214058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/>
              <a:t>Title and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11408407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26/05/2023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09709862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/>
              <a:t>Two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26/05/2023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313741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9001401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/>
              <a:t>Two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26/05/2023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6358" y="1532415"/>
            <a:ext cx="11408407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324917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/>
              <a:t>Three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26/05/2023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8" y="1532415"/>
            <a:ext cx="11408407" cy="4459189"/>
          </a:xfrm>
        </p:spPr>
        <p:txBody>
          <a:bodyPr numCol="3" spcCol="360000"/>
          <a:lstStyle/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34405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10" name="Picture Placeholder 138">
            <a:extLst>
              <a:ext uri="{FF2B5EF4-FFF2-40B4-BE49-F238E27FC236}">
                <a16:creationId xmlns:a16="http://schemas.microsoft.com/office/drawing/2014/main" id="{D91BA0D4-62CE-4418-96F2-0B48EF32B9D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Click central icon to add picture or pattern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/>
              <a:t>Click to add partner logos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76837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2291661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7559430" cy="592453"/>
          </a:xfrm>
        </p:spPr>
        <p:txBody>
          <a:bodyPr numCol="1" spcCol="360000"/>
          <a:lstStyle/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6447022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2DF14112-10F2-4A1F-8E84-625C042A78A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36900" y="433468"/>
            <a:ext cx="3621629" cy="5739039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/>
              <a:t>Click icon to add image of presenter</a:t>
            </a:r>
          </a:p>
        </p:txBody>
      </p:sp>
      <p:sp>
        <p:nvSpPr>
          <p:cNvPr id="10" name="Media Placeholder 5">
            <a:extLst>
              <a:ext uri="{FF2B5EF4-FFF2-40B4-BE49-F238E27FC236}">
                <a16:creationId xmlns:a16="http://schemas.microsoft.com/office/drawing/2014/main" id="{D4618085-6A58-496C-A30D-555A1C153755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7442318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/>
              <a:t>Click icon to add video 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8E018D-B91E-4FCF-8E3D-E1119B796B64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26/05/2023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674060-CB40-4866-BC46-412241E584C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44373596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5C923-130F-4CE2-B289-D278C823149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A6262-DA14-43FE-B7AA-479C75CB9FFA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26/05/2023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1FC4A-C989-4916-B28D-469943DEEFD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74628951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3894165"/>
          </a:xfrm>
        </p:spPr>
        <p:txBody>
          <a:bodyPr numCol="1" spcCol="360000"/>
          <a:lstStyle/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EFDF54-79BF-4A62-9A89-30BB4DEA2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F7CC0-017F-45FE-92AB-638C82778A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D5D96E0D-0308-450C-A1B8-18356D2C171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84117D5A-86B7-4AD4-AEA3-09FD38F3CFB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F26E98-E7B3-401C-BBD3-44AED288710C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26/05/2023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3FC3F-C9AF-4833-9D51-51399AED9176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410239736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A715146-2554-48EE-B19F-EB08682D4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A04E8-A36A-4835-AEDD-DEE7F9EE0F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EBC3B63-F8E6-4CD5-A3CE-0A68BD6D24E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739982C-B3F1-49FA-A015-50C5BA9FD40B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31841E0A-6DB9-42D0-BD80-57DE7F80C2E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3F4A80-45A0-4953-8364-5BB35BEE19EA}"/>
              </a:ext>
            </a:extLst>
          </p:cNvPr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26/05/2023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9BD119-1E9F-42C8-BBE3-BA1D5B3AB4DB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22627533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B543F44-FB67-4998-BE74-154B2E107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C5649-0B68-4930-83FB-57F7719406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1A6C2717-A40C-4B91-A59E-476ABCBFA49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E5CE3F13-4F10-496E-9AF5-EB9AD5EEB8C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4F400719-C365-4225-A532-5F986A18EC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2B1DF00D-30B2-490C-B3B2-6E92730487D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ADCC63-20FE-4D59-BB93-369A8D612D40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26/05/2023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80D9D-A3A2-4222-913D-0FD981A9D57E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10901255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8" name="Text Placeholder 135">
            <a:extLst>
              <a:ext uri="{FF2B5EF4-FFF2-40B4-BE49-F238E27FC236}">
                <a16:creationId xmlns:a16="http://schemas.microsoft.com/office/drawing/2014/main" id="{0C3C7B2F-708A-4AE4-81D4-A81DA4A14F40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Use this for dark images</a:t>
            </a:r>
          </a:p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Use this for light images</a:t>
            </a:r>
            <a:br>
              <a:rPr lang="en-AU" noProof="0"/>
            </a:br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352491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1851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/>
              <a:t>Title and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6" y="1532415"/>
            <a:ext cx="11408409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26/05/2023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34285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/>
              <a:t>Two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7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26/05/2023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324765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6504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/>
              <a:t>Two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26/05/2023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6357" y="1532415"/>
            <a:ext cx="11408408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8486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/>
              <a:t>Three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26/05/2023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11408408" cy="4459189"/>
          </a:xfrm>
        </p:spPr>
        <p:txBody>
          <a:bodyPr numCol="3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442334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42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20" Type="http://schemas.openxmlformats.org/officeDocument/2006/relationships/slideLayout" Target="../slideLayouts/slideLayout41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45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40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4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356" y="1532415"/>
            <a:ext cx="11408409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26/05/2023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6357" y="6172501"/>
            <a:ext cx="80354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059" y="6172501"/>
            <a:ext cx="8460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grpSp>
        <p:nvGrpSpPr>
          <p:cNvPr id="183" name="Group 4">
            <a:extLst>
              <a:ext uri="{FF2B5EF4-FFF2-40B4-BE49-F238E27FC236}">
                <a16:creationId xmlns:a16="http://schemas.microsoft.com/office/drawing/2014/main" id="{072EBD70-BCDE-4FAF-82D8-65AC1DA65CF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3"/>
            <a:stretch>
              <a:fillRect/>
            </a:stretch>
          </a:blipFill>
        </p:grpSpPr>
        <p:sp>
          <p:nvSpPr>
            <p:cNvPr id="184" name="AutoShape 3">
              <a:extLst>
                <a:ext uri="{FF2B5EF4-FFF2-40B4-BE49-F238E27FC236}">
                  <a16:creationId xmlns:a16="http://schemas.microsoft.com/office/drawing/2014/main" id="{7ADBA37C-8433-4000-9C31-3EF9F3BF48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Rectangle 5">
              <a:extLst>
                <a:ext uri="{FF2B5EF4-FFF2-40B4-BE49-F238E27FC236}">
                  <a16:creationId xmlns:a16="http://schemas.microsoft.com/office/drawing/2014/main" id="{4AF65C91-7154-48D7-81E1-DE2A161583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">
              <a:extLst>
                <a:ext uri="{FF2B5EF4-FFF2-40B4-BE49-F238E27FC236}">
                  <a16:creationId xmlns:a16="http://schemas.microsoft.com/office/drawing/2014/main" id="{2567B816-663F-4518-AB67-FF7A98D83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7">
              <a:extLst>
                <a:ext uri="{FF2B5EF4-FFF2-40B4-BE49-F238E27FC236}">
                  <a16:creationId xmlns:a16="http://schemas.microsoft.com/office/drawing/2014/main" id="{5B7F641C-29EB-499A-A38F-F6CEC596E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8">
              <a:extLst>
                <a:ext uri="{FF2B5EF4-FFF2-40B4-BE49-F238E27FC236}">
                  <a16:creationId xmlns:a16="http://schemas.microsoft.com/office/drawing/2014/main" id="{F957B433-20D6-46B7-B64B-CC7658BF95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9">
              <a:extLst>
                <a:ext uri="{FF2B5EF4-FFF2-40B4-BE49-F238E27FC236}">
                  <a16:creationId xmlns:a16="http://schemas.microsoft.com/office/drawing/2014/main" id="{38A07266-EBD2-4019-A6D9-DF674210D9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10">
              <a:extLst>
                <a:ext uri="{FF2B5EF4-FFF2-40B4-BE49-F238E27FC236}">
                  <a16:creationId xmlns:a16="http://schemas.microsoft.com/office/drawing/2014/main" id="{2D1170DA-E4AC-4CBB-A9DD-039B36C0DA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11">
              <a:extLst>
                <a:ext uri="{FF2B5EF4-FFF2-40B4-BE49-F238E27FC236}">
                  <a16:creationId xmlns:a16="http://schemas.microsoft.com/office/drawing/2014/main" id="{7ED7B575-029E-43C2-AB03-C55C2F9DB4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Freeform 12">
              <a:extLst>
                <a:ext uri="{FF2B5EF4-FFF2-40B4-BE49-F238E27FC236}">
                  <a16:creationId xmlns:a16="http://schemas.microsoft.com/office/drawing/2014/main" id="{68E47084-776D-470F-9E06-E306DCDF0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13">
              <a:extLst>
                <a:ext uri="{FF2B5EF4-FFF2-40B4-BE49-F238E27FC236}">
                  <a16:creationId xmlns:a16="http://schemas.microsoft.com/office/drawing/2014/main" id="{7780C905-979A-4A6E-B85A-D3FC1596C5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14">
              <a:extLst>
                <a:ext uri="{FF2B5EF4-FFF2-40B4-BE49-F238E27FC236}">
                  <a16:creationId xmlns:a16="http://schemas.microsoft.com/office/drawing/2014/main" id="{08F7322A-262A-413D-ACF3-AB5F1376FA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15">
              <a:extLst>
                <a:ext uri="{FF2B5EF4-FFF2-40B4-BE49-F238E27FC236}">
                  <a16:creationId xmlns:a16="http://schemas.microsoft.com/office/drawing/2014/main" id="{AD08E25E-48F3-4541-80BD-06707A0295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2EE1E00-8FA7-4913-9E3A-18338B8A0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9FC00192-45BF-4FE5-B7BF-D13BB16E7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38802AEF-AD54-47BF-A522-15165FFA9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AAB043E5-B39C-4633-ACD3-E34C62DC3D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20">
              <a:extLst>
                <a:ext uri="{FF2B5EF4-FFF2-40B4-BE49-F238E27FC236}">
                  <a16:creationId xmlns:a16="http://schemas.microsoft.com/office/drawing/2014/main" id="{3C2761D5-BBA8-4FBE-9573-1D876ED66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Rectangle 21">
              <a:extLst>
                <a:ext uri="{FF2B5EF4-FFF2-40B4-BE49-F238E27FC236}">
                  <a16:creationId xmlns:a16="http://schemas.microsoft.com/office/drawing/2014/main" id="{B85633DE-55A9-4E0C-85A2-854292AE25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22">
              <a:extLst>
                <a:ext uri="{FF2B5EF4-FFF2-40B4-BE49-F238E27FC236}">
                  <a16:creationId xmlns:a16="http://schemas.microsoft.com/office/drawing/2014/main" id="{B701F94B-9203-4891-8AA5-6C841105B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23">
              <a:extLst>
                <a:ext uri="{FF2B5EF4-FFF2-40B4-BE49-F238E27FC236}">
                  <a16:creationId xmlns:a16="http://schemas.microsoft.com/office/drawing/2014/main" id="{EB36210F-5F47-4D2F-BA76-7452E2D85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24">
              <a:extLst>
                <a:ext uri="{FF2B5EF4-FFF2-40B4-BE49-F238E27FC236}">
                  <a16:creationId xmlns:a16="http://schemas.microsoft.com/office/drawing/2014/main" id="{AAE3FD0C-AF52-40EF-8864-1463EECD18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25">
              <a:extLst>
                <a:ext uri="{FF2B5EF4-FFF2-40B4-BE49-F238E27FC236}">
                  <a16:creationId xmlns:a16="http://schemas.microsoft.com/office/drawing/2014/main" id="{D6D8D356-BF1E-4AE8-9277-DD31E43030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26">
              <a:extLst>
                <a:ext uri="{FF2B5EF4-FFF2-40B4-BE49-F238E27FC236}">
                  <a16:creationId xmlns:a16="http://schemas.microsoft.com/office/drawing/2014/main" id="{3B13FBCC-8FA3-49FE-AFBC-9772E5283C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7">
              <a:extLst>
                <a:ext uri="{FF2B5EF4-FFF2-40B4-BE49-F238E27FC236}">
                  <a16:creationId xmlns:a16="http://schemas.microsoft.com/office/drawing/2014/main" id="{2F2E1BE9-A009-417C-B408-DAC2049B0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28">
              <a:extLst>
                <a:ext uri="{FF2B5EF4-FFF2-40B4-BE49-F238E27FC236}">
                  <a16:creationId xmlns:a16="http://schemas.microsoft.com/office/drawing/2014/main" id="{A2C49584-9B59-4558-83B2-4DE82B9450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9">
              <a:extLst>
                <a:ext uri="{FF2B5EF4-FFF2-40B4-BE49-F238E27FC236}">
                  <a16:creationId xmlns:a16="http://schemas.microsoft.com/office/drawing/2014/main" id="{06799FB9-D454-4BA8-BE06-D63F5AA02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30">
              <a:extLst>
                <a:ext uri="{FF2B5EF4-FFF2-40B4-BE49-F238E27FC236}">
                  <a16:creationId xmlns:a16="http://schemas.microsoft.com/office/drawing/2014/main" id="{7008FF3F-A864-4BB1-B427-981415500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31">
              <a:extLst>
                <a:ext uri="{FF2B5EF4-FFF2-40B4-BE49-F238E27FC236}">
                  <a16:creationId xmlns:a16="http://schemas.microsoft.com/office/drawing/2014/main" id="{8B5037F0-67D4-4DD7-9C80-01341154A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32">
              <a:extLst>
                <a:ext uri="{FF2B5EF4-FFF2-40B4-BE49-F238E27FC236}">
                  <a16:creationId xmlns:a16="http://schemas.microsoft.com/office/drawing/2014/main" id="{43D6CEB4-5F6A-4888-9B67-2FA0375B31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34">
              <a:extLst>
                <a:ext uri="{FF2B5EF4-FFF2-40B4-BE49-F238E27FC236}">
                  <a16:creationId xmlns:a16="http://schemas.microsoft.com/office/drawing/2014/main" id="{AA604724-43F2-4AA6-ADBF-EBD250F0C2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35">
              <a:extLst>
                <a:ext uri="{FF2B5EF4-FFF2-40B4-BE49-F238E27FC236}">
                  <a16:creationId xmlns:a16="http://schemas.microsoft.com/office/drawing/2014/main" id="{FF8CCC84-4410-492D-AB75-F0E32ADB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36">
              <a:extLst>
                <a:ext uri="{FF2B5EF4-FFF2-40B4-BE49-F238E27FC236}">
                  <a16:creationId xmlns:a16="http://schemas.microsoft.com/office/drawing/2014/main" id="{B5F8DF22-8B3D-4EEE-8E28-C1ED02789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37">
              <a:extLst>
                <a:ext uri="{FF2B5EF4-FFF2-40B4-BE49-F238E27FC236}">
                  <a16:creationId xmlns:a16="http://schemas.microsoft.com/office/drawing/2014/main" id="{E69696A9-660C-4B94-846F-85502B888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8">
              <a:extLst>
                <a:ext uri="{FF2B5EF4-FFF2-40B4-BE49-F238E27FC236}">
                  <a16:creationId xmlns:a16="http://schemas.microsoft.com/office/drawing/2014/main" id="{D5AA9DCA-EE69-46BD-8A5C-B2F1A256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9">
              <a:extLst>
                <a:ext uri="{FF2B5EF4-FFF2-40B4-BE49-F238E27FC236}">
                  <a16:creationId xmlns:a16="http://schemas.microsoft.com/office/drawing/2014/main" id="{86B51C72-FF47-444D-BAB2-11F50AC9F5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40">
              <a:extLst>
                <a:ext uri="{FF2B5EF4-FFF2-40B4-BE49-F238E27FC236}">
                  <a16:creationId xmlns:a16="http://schemas.microsoft.com/office/drawing/2014/main" id="{85287241-1AD5-4DDC-AC91-DBE21A8FDB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41">
              <a:extLst>
                <a:ext uri="{FF2B5EF4-FFF2-40B4-BE49-F238E27FC236}">
                  <a16:creationId xmlns:a16="http://schemas.microsoft.com/office/drawing/2014/main" id="{568DBE16-BF90-4235-BA4D-452AACAE0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42">
              <a:extLst>
                <a:ext uri="{FF2B5EF4-FFF2-40B4-BE49-F238E27FC236}">
                  <a16:creationId xmlns:a16="http://schemas.microsoft.com/office/drawing/2014/main" id="{667C2727-3F47-4296-873A-DD43026F14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43">
              <a:extLst>
                <a:ext uri="{FF2B5EF4-FFF2-40B4-BE49-F238E27FC236}">
                  <a16:creationId xmlns:a16="http://schemas.microsoft.com/office/drawing/2014/main" id="{3009BB0C-F2E7-408B-AE22-9B987D7F4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44">
              <a:extLst>
                <a:ext uri="{FF2B5EF4-FFF2-40B4-BE49-F238E27FC236}">
                  <a16:creationId xmlns:a16="http://schemas.microsoft.com/office/drawing/2014/main" id="{DF8F7F38-CD25-4813-A605-C3200041E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45">
              <a:extLst>
                <a:ext uri="{FF2B5EF4-FFF2-40B4-BE49-F238E27FC236}">
                  <a16:creationId xmlns:a16="http://schemas.microsoft.com/office/drawing/2014/main" id="{7F75866D-1EBA-4945-8B52-8AF1E0B4E1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E1A05D3F-74B5-4BD4-BF0C-A3719F76D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950CBACA-6FA2-4543-B3B1-A05D47C15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C262FBD3-F17E-483D-A95B-75DF71BC3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9">
              <a:extLst>
                <a:ext uri="{FF2B5EF4-FFF2-40B4-BE49-F238E27FC236}">
                  <a16:creationId xmlns:a16="http://schemas.microsoft.com/office/drawing/2014/main" id="{32A4BB2E-167D-4343-96D4-C71DFBCCD6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50">
              <a:extLst>
                <a:ext uri="{FF2B5EF4-FFF2-40B4-BE49-F238E27FC236}">
                  <a16:creationId xmlns:a16="http://schemas.microsoft.com/office/drawing/2014/main" id="{C354B20D-5E83-4422-AA23-DA1D38AAD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51">
              <a:extLst>
                <a:ext uri="{FF2B5EF4-FFF2-40B4-BE49-F238E27FC236}">
                  <a16:creationId xmlns:a16="http://schemas.microsoft.com/office/drawing/2014/main" id="{57981494-DC82-4EC8-990A-7DA7D61F8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52">
              <a:extLst>
                <a:ext uri="{FF2B5EF4-FFF2-40B4-BE49-F238E27FC236}">
                  <a16:creationId xmlns:a16="http://schemas.microsoft.com/office/drawing/2014/main" id="{822CEB55-5A58-4B49-AD8A-1B30A5F6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53">
              <a:extLst>
                <a:ext uri="{FF2B5EF4-FFF2-40B4-BE49-F238E27FC236}">
                  <a16:creationId xmlns:a16="http://schemas.microsoft.com/office/drawing/2014/main" id="{6C836365-3B40-4A4C-B4E8-4105DC3438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54">
              <a:extLst>
                <a:ext uri="{FF2B5EF4-FFF2-40B4-BE49-F238E27FC236}">
                  <a16:creationId xmlns:a16="http://schemas.microsoft.com/office/drawing/2014/main" id="{81AEA284-BB1F-477A-AFF4-16147C8991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907C1C67-5226-4893-90A2-5E94DD022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4D1B4D09-5F0F-43A9-A4F0-96F97ADB5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562508A5-0578-4C10-AA7A-405FF527E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8">
              <a:extLst>
                <a:ext uri="{FF2B5EF4-FFF2-40B4-BE49-F238E27FC236}">
                  <a16:creationId xmlns:a16="http://schemas.microsoft.com/office/drawing/2014/main" id="{B930E1D0-9E5B-47CF-8079-A8404C2D0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9">
              <a:extLst>
                <a:ext uri="{FF2B5EF4-FFF2-40B4-BE49-F238E27FC236}">
                  <a16:creationId xmlns:a16="http://schemas.microsoft.com/office/drawing/2014/main" id="{5ADAA5EB-DEB3-40A7-8E1D-9FEAA6483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60">
              <a:extLst>
                <a:ext uri="{FF2B5EF4-FFF2-40B4-BE49-F238E27FC236}">
                  <a16:creationId xmlns:a16="http://schemas.microsoft.com/office/drawing/2014/main" id="{77E24C52-42CA-4BE2-B236-12EB366B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61">
              <a:extLst>
                <a:ext uri="{FF2B5EF4-FFF2-40B4-BE49-F238E27FC236}">
                  <a16:creationId xmlns:a16="http://schemas.microsoft.com/office/drawing/2014/main" id="{81490CF2-BADA-4546-BC7B-7D4CCD73CF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62">
              <a:extLst>
                <a:ext uri="{FF2B5EF4-FFF2-40B4-BE49-F238E27FC236}">
                  <a16:creationId xmlns:a16="http://schemas.microsoft.com/office/drawing/2014/main" id="{73F9C922-5F78-4C16-AB8C-748B7E92C5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74833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6" r:id="rId2"/>
    <p:sldLayoutId id="2147483663" r:id="rId3"/>
    <p:sldLayoutId id="2147483765" r:id="rId4"/>
    <p:sldLayoutId id="2147483766" r:id="rId5"/>
    <p:sldLayoutId id="2147483667" r:id="rId6"/>
    <p:sldLayoutId id="2147483713" r:id="rId7"/>
    <p:sldLayoutId id="2147483668" r:id="rId8"/>
    <p:sldLayoutId id="2147483669" r:id="rId9"/>
    <p:sldLayoutId id="2147483649" r:id="rId10"/>
    <p:sldLayoutId id="2147483656" r:id="rId11"/>
    <p:sldLayoutId id="2147483658" r:id="rId12"/>
    <p:sldLayoutId id="2147483767" r:id="rId13"/>
    <p:sldLayoutId id="2147483670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1" r:id="rId20"/>
    <p:sldLayoutId id="2147483769" r:id="rId2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  <a:p>
            <a:pPr lvl="5"/>
            <a:r>
              <a:rPr lang="en-AU" noProof="0"/>
              <a:t>Six</a:t>
            </a:r>
          </a:p>
          <a:p>
            <a:pPr lvl="6"/>
            <a:r>
              <a:rPr lang="en-AU" noProof="0"/>
              <a:t>Seven</a:t>
            </a:r>
          </a:p>
          <a:p>
            <a:pPr lvl="7"/>
            <a:r>
              <a:rPr lang="en-AU" noProof="0"/>
              <a:t>Eight</a:t>
            </a:r>
          </a:p>
          <a:p>
            <a:pPr lvl="8"/>
            <a:r>
              <a:rPr lang="en-AU" noProof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26/05/2023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grpSp>
        <p:nvGrpSpPr>
          <p:cNvPr id="183" name="Group 4">
            <a:extLst>
              <a:ext uri="{FF2B5EF4-FFF2-40B4-BE49-F238E27FC236}">
                <a16:creationId xmlns:a16="http://schemas.microsoft.com/office/drawing/2014/main" id="{072EBD70-BCDE-4FAF-82D8-65AC1DA65CF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6"/>
            <a:stretch>
              <a:fillRect/>
            </a:stretch>
          </a:blipFill>
        </p:grpSpPr>
        <p:sp>
          <p:nvSpPr>
            <p:cNvPr id="184" name="AutoShape 3">
              <a:extLst>
                <a:ext uri="{FF2B5EF4-FFF2-40B4-BE49-F238E27FC236}">
                  <a16:creationId xmlns:a16="http://schemas.microsoft.com/office/drawing/2014/main" id="{7ADBA37C-8433-4000-9C31-3EF9F3BF48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Rectangle 5">
              <a:extLst>
                <a:ext uri="{FF2B5EF4-FFF2-40B4-BE49-F238E27FC236}">
                  <a16:creationId xmlns:a16="http://schemas.microsoft.com/office/drawing/2014/main" id="{4AF65C91-7154-48D7-81E1-DE2A161583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">
              <a:extLst>
                <a:ext uri="{FF2B5EF4-FFF2-40B4-BE49-F238E27FC236}">
                  <a16:creationId xmlns:a16="http://schemas.microsoft.com/office/drawing/2014/main" id="{2567B816-663F-4518-AB67-FF7A98D83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7">
              <a:extLst>
                <a:ext uri="{FF2B5EF4-FFF2-40B4-BE49-F238E27FC236}">
                  <a16:creationId xmlns:a16="http://schemas.microsoft.com/office/drawing/2014/main" id="{5B7F641C-29EB-499A-A38F-F6CEC596E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8">
              <a:extLst>
                <a:ext uri="{FF2B5EF4-FFF2-40B4-BE49-F238E27FC236}">
                  <a16:creationId xmlns:a16="http://schemas.microsoft.com/office/drawing/2014/main" id="{F957B433-20D6-46B7-B64B-CC7658BF95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9">
              <a:extLst>
                <a:ext uri="{FF2B5EF4-FFF2-40B4-BE49-F238E27FC236}">
                  <a16:creationId xmlns:a16="http://schemas.microsoft.com/office/drawing/2014/main" id="{38A07266-EBD2-4019-A6D9-DF674210D9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10">
              <a:extLst>
                <a:ext uri="{FF2B5EF4-FFF2-40B4-BE49-F238E27FC236}">
                  <a16:creationId xmlns:a16="http://schemas.microsoft.com/office/drawing/2014/main" id="{2D1170DA-E4AC-4CBB-A9DD-039B36C0DA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11">
              <a:extLst>
                <a:ext uri="{FF2B5EF4-FFF2-40B4-BE49-F238E27FC236}">
                  <a16:creationId xmlns:a16="http://schemas.microsoft.com/office/drawing/2014/main" id="{7ED7B575-029E-43C2-AB03-C55C2F9DB4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Freeform 12">
              <a:extLst>
                <a:ext uri="{FF2B5EF4-FFF2-40B4-BE49-F238E27FC236}">
                  <a16:creationId xmlns:a16="http://schemas.microsoft.com/office/drawing/2014/main" id="{68E47084-776D-470F-9E06-E306DCDF0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13">
              <a:extLst>
                <a:ext uri="{FF2B5EF4-FFF2-40B4-BE49-F238E27FC236}">
                  <a16:creationId xmlns:a16="http://schemas.microsoft.com/office/drawing/2014/main" id="{7780C905-979A-4A6E-B85A-D3FC1596C5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14">
              <a:extLst>
                <a:ext uri="{FF2B5EF4-FFF2-40B4-BE49-F238E27FC236}">
                  <a16:creationId xmlns:a16="http://schemas.microsoft.com/office/drawing/2014/main" id="{08F7322A-262A-413D-ACF3-AB5F1376FA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15">
              <a:extLst>
                <a:ext uri="{FF2B5EF4-FFF2-40B4-BE49-F238E27FC236}">
                  <a16:creationId xmlns:a16="http://schemas.microsoft.com/office/drawing/2014/main" id="{AD08E25E-48F3-4541-80BD-06707A0295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2EE1E00-8FA7-4913-9E3A-18338B8A0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9FC00192-45BF-4FE5-B7BF-D13BB16E7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38802AEF-AD54-47BF-A522-15165FFA9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AAB043E5-B39C-4633-ACD3-E34C62DC3D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20">
              <a:extLst>
                <a:ext uri="{FF2B5EF4-FFF2-40B4-BE49-F238E27FC236}">
                  <a16:creationId xmlns:a16="http://schemas.microsoft.com/office/drawing/2014/main" id="{3C2761D5-BBA8-4FBE-9573-1D876ED66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Rectangle 21">
              <a:extLst>
                <a:ext uri="{FF2B5EF4-FFF2-40B4-BE49-F238E27FC236}">
                  <a16:creationId xmlns:a16="http://schemas.microsoft.com/office/drawing/2014/main" id="{B85633DE-55A9-4E0C-85A2-854292AE25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22">
              <a:extLst>
                <a:ext uri="{FF2B5EF4-FFF2-40B4-BE49-F238E27FC236}">
                  <a16:creationId xmlns:a16="http://schemas.microsoft.com/office/drawing/2014/main" id="{B701F94B-9203-4891-8AA5-6C841105B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23">
              <a:extLst>
                <a:ext uri="{FF2B5EF4-FFF2-40B4-BE49-F238E27FC236}">
                  <a16:creationId xmlns:a16="http://schemas.microsoft.com/office/drawing/2014/main" id="{EB36210F-5F47-4D2F-BA76-7452E2D85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24">
              <a:extLst>
                <a:ext uri="{FF2B5EF4-FFF2-40B4-BE49-F238E27FC236}">
                  <a16:creationId xmlns:a16="http://schemas.microsoft.com/office/drawing/2014/main" id="{AAE3FD0C-AF52-40EF-8864-1463EECD18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25">
              <a:extLst>
                <a:ext uri="{FF2B5EF4-FFF2-40B4-BE49-F238E27FC236}">
                  <a16:creationId xmlns:a16="http://schemas.microsoft.com/office/drawing/2014/main" id="{D6D8D356-BF1E-4AE8-9277-DD31E43030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26">
              <a:extLst>
                <a:ext uri="{FF2B5EF4-FFF2-40B4-BE49-F238E27FC236}">
                  <a16:creationId xmlns:a16="http://schemas.microsoft.com/office/drawing/2014/main" id="{3B13FBCC-8FA3-49FE-AFBC-9772E5283C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7">
              <a:extLst>
                <a:ext uri="{FF2B5EF4-FFF2-40B4-BE49-F238E27FC236}">
                  <a16:creationId xmlns:a16="http://schemas.microsoft.com/office/drawing/2014/main" id="{2F2E1BE9-A009-417C-B408-DAC2049B0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28">
              <a:extLst>
                <a:ext uri="{FF2B5EF4-FFF2-40B4-BE49-F238E27FC236}">
                  <a16:creationId xmlns:a16="http://schemas.microsoft.com/office/drawing/2014/main" id="{A2C49584-9B59-4558-83B2-4DE82B9450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9">
              <a:extLst>
                <a:ext uri="{FF2B5EF4-FFF2-40B4-BE49-F238E27FC236}">
                  <a16:creationId xmlns:a16="http://schemas.microsoft.com/office/drawing/2014/main" id="{06799FB9-D454-4BA8-BE06-D63F5AA02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30">
              <a:extLst>
                <a:ext uri="{FF2B5EF4-FFF2-40B4-BE49-F238E27FC236}">
                  <a16:creationId xmlns:a16="http://schemas.microsoft.com/office/drawing/2014/main" id="{7008FF3F-A864-4BB1-B427-981415500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31">
              <a:extLst>
                <a:ext uri="{FF2B5EF4-FFF2-40B4-BE49-F238E27FC236}">
                  <a16:creationId xmlns:a16="http://schemas.microsoft.com/office/drawing/2014/main" id="{8B5037F0-67D4-4DD7-9C80-01341154A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32">
              <a:extLst>
                <a:ext uri="{FF2B5EF4-FFF2-40B4-BE49-F238E27FC236}">
                  <a16:creationId xmlns:a16="http://schemas.microsoft.com/office/drawing/2014/main" id="{43D6CEB4-5F6A-4888-9B67-2FA0375B31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34">
              <a:extLst>
                <a:ext uri="{FF2B5EF4-FFF2-40B4-BE49-F238E27FC236}">
                  <a16:creationId xmlns:a16="http://schemas.microsoft.com/office/drawing/2014/main" id="{AA604724-43F2-4AA6-ADBF-EBD250F0C2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35">
              <a:extLst>
                <a:ext uri="{FF2B5EF4-FFF2-40B4-BE49-F238E27FC236}">
                  <a16:creationId xmlns:a16="http://schemas.microsoft.com/office/drawing/2014/main" id="{FF8CCC84-4410-492D-AB75-F0E32ADB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36">
              <a:extLst>
                <a:ext uri="{FF2B5EF4-FFF2-40B4-BE49-F238E27FC236}">
                  <a16:creationId xmlns:a16="http://schemas.microsoft.com/office/drawing/2014/main" id="{B5F8DF22-8B3D-4EEE-8E28-C1ED02789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37">
              <a:extLst>
                <a:ext uri="{FF2B5EF4-FFF2-40B4-BE49-F238E27FC236}">
                  <a16:creationId xmlns:a16="http://schemas.microsoft.com/office/drawing/2014/main" id="{E69696A9-660C-4B94-846F-85502B888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8">
              <a:extLst>
                <a:ext uri="{FF2B5EF4-FFF2-40B4-BE49-F238E27FC236}">
                  <a16:creationId xmlns:a16="http://schemas.microsoft.com/office/drawing/2014/main" id="{D5AA9DCA-EE69-46BD-8A5C-B2F1A256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9">
              <a:extLst>
                <a:ext uri="{FF2B5EF4-FFF2-40B4-BE49-F238E27FC236}">
                  <a16:creationId xmlns:a16="http://schemas.microsoft.com/office/drawing/2014/main" id="{86B51C72-FF47-444D-BAB2-11F50AC9F5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40">
              <a:extLst>
                <a:ext uri="{FF2B5EF4-FFF2-40B4-BE49-F238E27FC236}">
                  <a16:creationId xmlns:a16="http://schemas.microsoft.com/office/drawing/2014/main" id="{85287241-1AD5-4DDC-AC91-DBE21A8FDB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41">
              <a:extLst>
                <a:ext uri="{FF2B5EF4-FFF2-40B4-BE49-F238E27FC236}">
                  <a16:creationId xmlns:a16="http://schemas.microsoft.com/office/drawing/2014/main" id="{568DBE16-BF90-4235-BA4D-452AACAE0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42">
              <a:extLst>
                <a:ext uri="{FF2B5EF4-FFF2-40B4-BE49-F238E27FC236}">
                  <a16:creationId xmlns:a16="http://schemas.microsoft.com/office/drawing/2014/main" id="{667C2727-3F47-4296-873A-DD43026F14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43">
              <a:extLst>
                <a:ext uri="{FF2B5EF4-FFF2-40B4-BE49-F238E27FC236}">
                  <a16:creationId xmlns:a16="http://schemas.microsoft.com/office/drawing/2014/main" id="{3009BB0C-F2E7-408B-AE22-9B987D7F4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44">
              <a:extLst>
                <a:ext uri="{FF2B5EF4-FFF2-40B4-BE49-F238E27FC236}">
                  <a16:creationId xmlns:a16="http://schemas.microsoft.com/office/drawing/2014/main" id="{DF8F7F38-CD25-4813-A605-C3200041E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45">
              <a:extLst>
                <a:ext uri="{FF2B5EF4-FFF2-40B4-BE49-F238E27FC236}">
                  <a16:creationId xmlns:a16="http://schemas.microsoft.com/office/drawing/2014/main" id="{7F75866D-1EBA-4945-8B52-8AF1E0B4E1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E1A05D3F-74B5-4BD4-BF0C-A3719F76D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950CBACA-6FA2-4543-B3B1-A05D47C15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C262FBD3-F17E-483D-A95B-75DF71BC3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9">
              <a:extLst>
                <a:ext uri="{FF2B5EF4-FFF2-40B4-BE49-F238E27FC236}">
                  <a16:creationId xmlns:a16="http://schemas.microsoft.com/office/drawing/2014/main" id="{32A4BB2E-167D-4343-96D4-C71DFBCCD6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50">
              <a:extLst>
                <a:ext uri="{FF2B5EF4-FFF2-40B4-BE49-F238E27FC236}">
                  <a16:creationId xmlns:a16="http://schemas.microsoft.com/office/drawing/2014/main" id="{C354B20D-5E83-4422-AA23-DA1D38AAD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51">
              <a:extLst>
                <a:ext uri="{FF2B5EF4-FFF2-40B4-BE49-F238E27FC236}">
                  <a16:creationId xmlns:a16="http://schemas.microsoft.com/office/drawing/2014/main" id="{57981494-DC82-4EC8-990A-7DA7D61F8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52">
              <a:extLst>
                <a:ext uri="{FF2B5EF4-FFF2-40B4-BE49-F238E27FC236}">
                  <a16:creationId xmlns:a16="http://schemas.microsoft.com/office/drawing/2014/main" id="{822CEB55-5A58-4B49-AD8A-1B30A5F6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53">
              <a:extLst>
                <a:ext uri="{FF2B5EF4-FFF2-40B4-BE49-F238E27FC236}">
                  <a16:creationId xmlns:a16="http://schemas.microsoft.com/office/drawing/2014/main" id="{6C836365-3B40-4A4C-B4E8-4105DC3438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54">
              <a:extLst>
                <a:ext uri="{FF2B5EF4-FFF2-40B4-BE49-F238E27FC236}">
                  <a16:creationId xmlns:a16="http://schemas.microsoft.com/office/drawing/2014/main" id="{81AEA284-BB1F-477A-AFF4-16147C8991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907C1C67-5226-4893-90A2-5E94DD022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4D1B4D09-5F0F-43A9-A4F0-96F97ADB5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562508A5-0578-4C10-AA7A-405FF527E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8">
              <a:extLst>
                <a:ext uri="{FF2B5EF4-FFF2-40B4-BE49-F238E27FC236}">
                  <a16:creationId xmlns:a16="http://schemas.microsoft.com/office/drawing/2014/main" id="{B930E1D0-9E5B-47CF-8079-A8404C2D0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9">
              <a:extLst>
                <a:ext uri="{FF2B5EF4-FFF2-40B4-BE49-F238E27FC236}">
                  <a16:creationId xmlns:a16="http://schemas.microsoft.com/office/drawing/2014/main" id="{5ADAA5EB-DEB3-40A7-8E1D-9FEAA6483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60">
              <a:extLst>
                <a:ext uri="{FF2B5EF4-FFF2-40B4-BE49-F238E27FC236}">
                  <a16:creationId xmlns:a16="http://schemas.microsoft.com/office/drawing/2014/main" id="{77E24C52-42CA-4BE2-B236-12EB366B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61">
              <a:extLst>
                <a:ext uri="{FF2B5EF4-FFF2-40B4-BE49-F238E27FC236}">
                  <a16:creationId xmlns:a16="http://schemas.microsoft.com/office/drawing/2014/main" id="{81490CF2-BADA-4546-BC7B-7D4CCD73CF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62">
              <a:extLst>
                <a:ext uri="{FF2B5EF4-FFF2-40B4-BE49-F238E27FC236}">
                  <a16:creationId xmlns:a16="http://schemas.microsoft.com/office/drawing/2014/main" id="{73F9C922-5F78-4C16-AB8C-748B7E92C5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37851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35" r:id="rId9"/>
    <p:sldLayoutId id="2147483751" r:id="rId10"/>
    <p:sldLayoutId id="2147483752" r:id="rId11"/>
    <p:sldLayoutId id="2147483753" r:id="rId12"/>
    <p:sldLayoutId id="2147483754" r:id="rId13"/>
    <p:sldLayoutId id="2147483755" r:id="rId14"/>
    <p:sldLayoutId id="2147483756" r:id="rId15"/>
    <p:sldLayoutId id="2147483757" r:id="rId16"/>
    <p:sldLayoutId id="2147483743" r:id="rId17"/>
    <p:sldLayoutId id="2147483758" r:id="rId18"/>
    <p:sldLayoutId id="2147483759" r:id="rId19"/>
    <p:sldLayoutId id="2147483760" r:id="rId20"/>
    <p:sldLayoutId id="2147483761" r:id="rId21"/>
    <p:sldLayoutId id="2147483762" r:id="rId22"/>
    <p:sldLayoutId id="2147483763" r:id="rId23"/>
    <p:sldLayoutId id="2147483764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9E096F91-AD99-4C52-895F-5F73C9ACDCD8}"/>
              </a:ext>
            </a:extLst>
          </p:cNvPr>
          <p:cNvSpPr/>
          <p:nvPr userDrawn="1"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  <a:p>
            <a:pPr lvl="5"/>
            <a:r>
              <a:rPr lang="en-AU" noProof="0"/>
              <a:t>Six</a:t>
            </a:r>
          </a:p>
          <a:p>
            <a:pPr lvl="6"/>
            <a:r>
              <a:rPr lang="en-AU" noProof="0"/>
              <a:t>Seven</a:t>
            </a:r>
          </a:p>
          <a:p>
            <a:pPr lvl="7"/>
            <a:r>
              <a:rPr lang="en-AU" noProof="0"/>
              <a:t>Eight</a:t>
            </a:r>
          </a:p>
          <a:p>
            <a:pPr lvl="8"/>
            <a:r>
              <a:rPr lang="en-AU" noProof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26/05/2023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grpSp>
        <p:nvGrpSpPr>
          <p:cNvPr id="183" name="Group 4">
            <a:extLst>
              <a:ext uri="{FF2B5EF4-FFF2-40B4-BE49-F238E27FC236}">
                <a16:creationId xmlns:a16="http://schemas.microsoft.com/office/drawing/2014/main" id="{072EBD70-BCDE-4FAF-82D8-65AC1DA65CF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13"/>
            <a:stretch>
              <a:fillRect/>
            </a:stretch>
          </a:blipFill>
        </p:grpSpPr>
        <p:sp>
          <p:nvSpPr>
            <p:cNvPr id="184" name="AutoShape 3">
              <a:extLst>
                <a:ext uri="{FF2B5EF4-FFF2-40B4-BE49-F238E27FC236}">
                  <a16:creationId xmlns:a16="http://schemas.microsoft.com/office/drawing/2014/main" id="{7ADBA37C-8433-4000-9C31-3EF9F3BF48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Rectangle 5">
              <a:extLst>
                <a:ext uri="{FF2B5EF4-FFF2-40B4-BE49-F238E27FC236}">
                  <a16:creationId xmlns:a16="http://schemas.microsoft.com/office/drawing/2014/main" id="{4AF65C91-7154-48D7-81E1-DE2A161583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">
              <a:extLst>
                <a:ext uri="{FF2B5EF4-FFF2-40B4-BE49-F238E27FC236}">
                  <a16:creationId xmlns:a16="http://schemas.microsoft.com/office/drawing/2014/main" id="{2567B816-663F-4518-AB67-FF7A98D83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7">
              <a:extLst>
                <a:ext uri="{FF2B5EF4-FFF2-40B4-BE49-F238E27FC236}">
                  <a16:creationId xmlns:a16="http://schemas.microsoft.com/office/drawing/2014/main" id="{5B7F641C-29EB-499A-A38F-F6CEC596E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8">
              <a:extLst>
                <a:ext uri="{FF2B5EF4-FFF2-40B4-BE49-F238E27FC236}">
                  <a16:creationId xmlns:a16="http://schemas.microsoft.com/office/drawing/2014/main" id="{F957B433-20D6-46B7-B64B-CC7658BF95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9">
              <a:extLst>
                <a:ext uri="{FF2B5EF4-FFF2-40B4-BE49-F238E27FC236}">
                  <a16:creationId xmlns:a16="http://schemas.microsoft.com/office/drawing/2014/main" id="{38A07266-EBD2-4019-A6D9-DF674210D9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10">
              <a:extLst>
                <a:ext uri="{FF2B5EF4-FFF2-40B4-BE49-F238E27FC236}">
                  <a16:creationId xmlns:a16="http://schemas.microsoft.com/office/drawing/2014/main" id="{2D1170DA-E4AC-4CBB-A9DD-039B36C0DA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11">
              <a:extLst>
                <a:ext uri="{FF2B5EF4-FFF2-40B4-BE49-F238E27FC236}">
                  <a16:creationId xmlns:a16="http://schemas.microsoft.com/office/drawing/2014/main" id="{7ED7B575-029E-43C2-AB03-C55C2F9DB4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Freeform 12">
              <a:extLst>
                <a:ext uri="{FF2B5EF4-FFF2-40B4-BE49-F238E27FC236}">
                  <a16:creationId xmlns:a16="http://schemas.microsoft.com/office/drawing/2014/main" id="{68E47084-776D-470F-9E06-E306DCDF0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13">
              <a:extLst>
                <a:ext uri="{FF2B5EF4-FFF2-40B4-BE49-F238E27FC236}">
                  <a16:creationId xmlns:a16="http://schemas.microsoft.com/office/drawing/2014/main" id="{7780C905-979A-4A6E-B85A-D3FC1596C5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14">
              <a:extLst>
                <a:ext uri="{FF2B5EF4-FFF2-40B4-BE49-F238E27FC236}">
                  <a16:creationId xmlns:a16="http://schemas.microsoft.com/office/drawing/2014/main" id="{08F7322A-262A-413D-ACF3-AB5F1376FA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15">
              <a:extLst>
                <a:ext uri="{FF2B5EF4-FFF2-40B4-BE49-F238E27FC236}">
                  <a16:creationId xmlns:a16="http://schemas.microsoft.com/office/drawing/2014/main" id="{AD08E25E-48F3-4541-80BD-06707A0295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2EE1E00-8FA7-4913-9E3A-18338B8A0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9FC00192-45BF-4FE5-B7BF-D13BB16E7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38802AEF-AD54-47BF-A522-15165FFA9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AAB043E5-B39C-4633-ACD3-E34C62DC3D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20">
              <a:extLst>
                <a:ext uri="{FF2B5EF4-FFF2-40B4-BE49-F238E27FC236}">
                  <a16:creationId xmlns:a16="http://schemas.microsoft.com/office/drawing/2014/main" id="{3C2761D5-BBA8-4FBE-9573-1D876ED66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Rectangle 21">
              <a:extLst>
                <a:ext uri="{FF2B5EF4-FFF2-40B4-BE49-F238E27FC236}">
                  <a16:creationId xmlns:a16="http://schemas.microsoft.com/office/drawing/2014/main" id="{B85633DE-55A9-4E0C-85A2-854292AE25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22">
              <a:extLst>
                <a:ext uri="{FF2B5EF4-FFF2-40B4-BE49-F238E27FC236}">
                  <a16:creationId xmlns:a16="http://schemas.microsoft.com/office/drawing/2014/main" id="{B701F94B-9203-4891-8AA5-6C841105B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23">
              <a:extLst>
                <a:ext uri="{FF2B5EF4-FFF2-40B4-BE49-F238E27FC236}">
                  <a16:creationId xmlns:a16="http://schemas.microsoft.com/office/drawing/2014/main" id="{EB36210F-5F47-4D2F-BA76-7452E2D85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24">
              <a:extLst>
                <a:ext uri="{FF2B5EF4-FFF2-40B4-BE49-F238E27FC236}">
                  <a16:creationId xmlns:a16="http://schemas.microsoft.com/office/drawing/2014/main" id="{AAE3FD0C-AF52-40EF-8864-1463EECD18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25">
              <a:extLst>
                <a:ext uri="{FF2B5EF4-FFF2-40B4-BE49-F238E27FC236}">
                  <a16:creationId xmlns:a16="http://schemas.microsoft.com/office/drawing/2014/main" id="{D6D8D356-BF1E-4AE8-9277-DD31E43030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26">
              <a:extLst>
                <a:ext uri="{FF2B5EF4-FFF2-40B4-BE49-F238E27FC236}">
                  <a16:creationId xmlns:a16="http://schemas.microsoft.com/office/drawing/2014/main" id="{3B13FBCC-8FA3-49FE-AFBC-9772E5283C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7">
              <a:extLst>
                <a:ext uri="{FF2B5EF4-FFF2-40B4-BE49-F238E27FC236}">
                  <a16:creationId xmlns:a16="http://schemas.microsoft.com/office/drawing/2014/main" id="{2F2E1BE9-A009-417C-B408-DAC2049B0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28">
              <a:extLst>
                <a:ext uri="{FF2B5EF4-FFF2-40B4-BE49-F238E27FC236}">
                  <a16:creationId xmlns:a16="http://schemas.microsoft.com/office/drawing/2014/main" id="{A2C49584-9B59-4558-83B2-4DE82B9450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9">
              <a:extLst>
                <a:ext uri="{FF2B5EF4-FFF2-40B4-BE49-F238E27FC236}">
                  <a16:creationId xmlns:a16="http://schemas.microsoft.com/office/drawing/2014/main" id="{06799FB9-D454-4BA8-BE06-D63F5AA02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30">
              <a:extLst>
                <a:ext uri="{FF2B5EF4-FFF2-40B4-BE49-F238E27FC236}">
                  <a16:creationId xmlns:a16="http://schemas.microsoft.com/office/drawing/2014/main" id="{7008FF3F-A864-4BB1-B427-981415500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31">
              <a:extLst>
                <a:ext uri="{FF2B5EF4-FFF2-40B4-BE49-F238E27FC236}">
                  <a16:creationId xmlns:a16="http://schemas.microsoft.com/office/drawing/2014/main" id="{8B5037F0-67D4-4DD7-9C80-01341154A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32">
              <a:extLst>
                <a:ext uri="{FF2B5EF4-FFF2-40B4-BE49-F238E27FC236}">
                  <a16:creationId xmlns:a16="http://schemas.microsoft.com/office/drawing/2014/main" id="{43D6CEB4-5F6A-4888-9B67-2FA0375B31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34">
              <a:extLst>
                <a:ext uri="{FF2B5EF4-FFF2-40B4-BE49-F238E27FC236}">
                  <a16:creationId xmlns:a16="http://schemas.microsoft.com/office/drawing/2014/main" id="{AA604724-43F2-4AA6-ADBF-EBD250F0C2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35">
              <a:extLst>
                <a:ext uri="{FF2B5EF4-FFF2-40B4-BE49-F238E27FC236}">
                  <a16:creationId xmlns:a16="http://schemas.microsoft.com/office/drawing/2014/main" id="{FF8CCC84-4410-492D-AB75-F0E32ADB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36">
              <a:extLst>
                <a:ext uri="{FF2B5EF4-FFF2-40B4-BE49-F238E27FC236}">
                  <a16:creationId xmlns:a16="http://schemas.microsoft.com/office/drawing/2014/main" id="{B5F8DF22-8B3D-4EEE-8E28-C1ED02789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37">
              <a:extLst>
                <a:ext uri="{FF2B5EF4-FFF2-40B4-BE49-F238E27FC236}">
                  <a16:creationId xmlns:a16="http://schemas.microsoft.com/office/drawing/2014/main" id="{E69696A9-660C-4B94-846F-85502B888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8">
              <a:extLst>
                <a:ext uri="{FF2B5EF4-FFF2-40B4-BE49-F238E27FC236}">
                  <a16:creationId xmlns:a16="http://schemas.microsoft.com/office/drawing/2014/main" id="{D5AA9DCA-EE69-46BD-8A5C-B2F1A256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9">
              <a:extLst>
                <a:ext uri="{FF2B5EF4-FFF2-40B4-BE49-F238E27FC236}">
                  <a16:creationId xmlns:a16="http://schemas.microsoft.com/office/drawing/2014/main" id="{86B51C72-FF47-444D-BAB2-11F50AC9F5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40">
              <a:extLst>
                <a:ext uri="{FF2B5EF4-FFF2-40B4-BE49-F238E27FC236}">
                  <a16:creationId xmlns:a16="http://schemas.microsoft.com/office/drawing/2014/main" id="{85287241-1AD5-4DDC-AC91-DBE21A8FDB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41">
              <a:extLst>
                <a:ext uri="{FF2B5EF4-FFF2-40B4-BE49-F238E27FC236}">
                  <a16:creationId xmlns:a16="http://schemas.microsoft.com/office/drawing/2014/main" id="{568DBE16-BF90-4235-BA4D-452AACAE0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42">
              <a:extLst>
                <a:ext uri="{FF2B5EF4-FFF2-40B4-BE49-F238E27FC236}">
                  <a16:creationId xmlns:a16="http://schemas.microsoft.com/office/drawing/2014/main" id="{667C2727-3F47-4296-873A-DD43026F14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43">
              <a:extLst>
                <a:ext uri="{FF2B5EF4-FFF2-40B4-BE49-F238E27FC236}">
                  <a16:creationId xmlns:a16="http://schemas.microsoft.com/office/drawing/2014/main" id="{3009BB0C-F2E7-408B-AE22-9B987D7F4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44">
              <a:extLst>
                <a:ext uri="{FF2B5EF4-FFF2-40B4-BE49-F238E27FC236}">
                  <a16:creationId xmlns:a16="http://schemas.microsoft.com/office/drawing/2014/main" id="{DF8F7F38-CD25-4813-A605-C3200041E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45">
              <a:extLst>
                <a:ext uri="{FF2B5EF4-FFF2-40B4-BE49-F238E27FC236}">
                  <a16:creationId xmlns:a16="http://schemas.microsoft.com/office/drawing/2014/main" id="{7F75866D-1EBA-4945-8B52-8AF1E0B4E1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E1A05D3F-74B5-4BD4-BF0C-A3719F76D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950CBACA-6FA2-4543-B3B1-A05D47C15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C262FBD3-F17E-483D-A95B-75DF71BC3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9">
              <a:extLst>
                <a:ext uri="{FF2B5EF4-FFF2-40B4-BE49-F238E27FC236}">
                  <a16:creationId xmlns:a16="http://schemas.microsoft.com/office/drawing/2014/main" id="{32A4BB2E-167D-4343-96D4-C71DFBCCD6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50">
              <a:extLst>
                <a:ext uri="{FF2B5EF4-FFF2-40B4-BE49-F238E27FC236}">
                  <a16:creationId xmlns:a16="http://schemas.microsoft.com/office/drawing/2014/main" id="{C354B20D-5E83-4422-AA23-DA1D38AAD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51">
              <a:extLst>
                <a:ext uri="{FF2B5EF4-FFF2-40B4-BE49-F238E27FC236}">
                  <a16:creationId xmlns:a16="http://schemas.microsoft.com/office/drawing/2014/main" id="{57981494-DC82-4EC8-990A-7DA7D61F8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52">
              <a:extLst>
                <a:ext uri="{FF2B5EF4-FFF2-40B4-BE49-F238E27FC236}">
                  <a16:creationId xmlns:a16="http://schemas.microsoft.com/office/drawing/2014/main" id="{822CEB55-5A58-4B49-AD8A-1B30A5F6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53">
              <a:extLst>
                <a:ext uri="{FF2B5EF4-FFF2-40B4-BE49-F238E27FC236}">
                  <a16:creationId xmlns:a16="http://schemas.microsoft.com/office/drawing/2014/main" id="{6C836365-3B40-4A4C-B4E8-4105DC3438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54">
              <a:extLst>
                <a:ext uri="{FF2B5EF4-FFF2-40B4-BE49-F238E27FC236}">
                  <a16:creationId xmlns:a16="http://schemas.microsoft.com/office/drawing/2014/main" id="{81AEA284-BB1F-477A-AFF4-16147C8991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907C1C67-5226-4893-90A2-5E94DD022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4D1B4D09-5F0F-43A9-A4F0-96F97ADB5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562508A5-0578-4C10-AA7A-405FF527E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8">
              <a:extLst>
                <a:ext uri="{FF2B5EF4-FFF2-40B4-BE49-F238E27FC236}">
                  <a16:creationId xmlns:a16="http://schemas.microsoft.com/office/drawing/2014/main" id="{B930E1D0-9E5B-47CF-8079-A8404C2D0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9">
              <a:extLst>
                <a:ext uri="{FF2B5EF4-FFF2-40B4-BE49-F238E27FC236}">
                  <a16:creationId xmlns:a16="http://schemas.microsoft.com/office/drawing/2014/main" id="{5ADAA5EB-DEB3-40A7-8E1D-9FEAA6483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60">
              <a:extLst>
                <a:ext uri="{FF2B5EF4-FFF2-40B4-BE49-F238E27FC236}">
                  <a16:creationId xmlns:a16="http://schemas.microsoft.com/office/drawing/2014/main" id="{77E24C52-42CA-4BE2-B236-12EB366B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61">
              <a:extLst>
                <a:ext uri="{FF2B5EF4-FFF2-40B4-BE49-F238E27FC236}">
                  <a16:creationId xmlns:a16="http://schemas.microsoft.com/office/drawing/2014/main" id="{81490CF2-BADA-4546-BC7B-7D4CCD73CF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62">
              <a:extLst>
                <a:ext uri="{FF2B5EF4-FFF2-40B4-BE49-F238E27FC236}">
                  <a16:creationId xmlns:a16="http://schemas.microsoft.com/office/drawing/2014/main" id="{73F9C922-5F78-4C16-AB8C-748B7E92C5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864487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68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28EE83DA-2151-4835-8519-342445A4DABA}"/>
              </a:ext>
            </a:extLst>
          </p:cNvPr>
          <p:cNvSpPr txBox="1"/>
          <p:nvPr/>
        </p:nvSpPr>
        <p:spPr>
          <a:xfrm>
            <a:off x="247650" y="5706776"/>
            <a:ext cx="95780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Flux" pitchFamily="50" charset="0"/>
              </a:rPr>
              <a:t>Life cycle assessment of structural systems for built assets - a systematic review (Searching)</a:t>
            </a:r>
            <a:endParaRPr lang="en-AU" sz="1500" dirty="0">
              <a:latin typeface="Flux" pitchFamily="50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572803A-57F7-4288-93FE-1A0E9CC130EB}"/>
              </a:ext>
            </a:extLst>
          </p:cNvPr>
          <p:cNvSpPr txBox="1"/>
          <p:nvPr/>
        </p:nvSpPr>
        <p:spPr>
          <a:xfrm>
            <a:off x="247650" y="6121955"/>
            <a:ext cx="1539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Flux" pitchFamily="50" charset="0"/>
              </a:rPr>
              <a:t>Dr. James Helal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3A91DFE-75AD-4AC0-967E-B2EAC0E3E3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0318" y="5590319"/>
            <a:ext cx="1063272" cy="106327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D202AF1-0107-8151-8D8A-2C60361EFE5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03" b="13606"/>
          <a:stretch/>
        </p:blipFill>
        <p:spPr>
          <a:xfrm>
            <a:off x="-5535" y="-1"/>
            <a:ext cx="12197535" cy="53660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649FE9-523C-48A0-9354-40919BAA2C65}"/>
              </a:ext>
            </a:extLst>
          </p:cNvPr>
          <p:cNvSpPr txBox="1"/>
          <p:nvPr/>
        </p:nvSpPr>
        <p:spPr>
          <a:xfrm>
            <a:off x="10890096" y="204409"/>
            <a:ext cx="10534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>
                <a:latin typeface="Flux" pitchFamily="50" charset="0"/>
              </a:rPr>
              <a:t>24/05/2023</a:t>
            </a:r>
          </a:p>
          <a:p>
            <a:pPr algn="r"/>
            <a:r>
              <a:rPr lang="en-US" sz="1400" dirty="0">
                <a:latin typeface="Flux" pitchFamily="50" charset="0"/>
              </a:rPr>
              <a:t>Online</a:t>
            </a:r>
          </a:p>
        </p:txBody>
      </p:sp>
    </p:spTree>
    <p:extLst>
      <p:ext uri="{BB962C8B-B14F-4D97-AF65-F5344CB8AC3E}">
        <p14:creationId xmlns:p14="http://schemas.microsoft.com/office/powerpoint/2010/main" val="2521639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Systematic compilation of scientific literature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2</a:t>
            </a:fld>
            <a:endParaRPr lang="en-AU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9B8EFE-BC84-6A5A-2751-95CB4C723F47}"/>
              </a:ext>
            </a:extLst>
          </p:cNvPr>
          <p:cNvSpPr/>
          <p:nvPr/>
        </p:nvSpPr>
        <p:spPr>
          <a:xfrm>
            <a:off x="564445" y="1717550"/>
            <a:ext cx="7315200" cy="4724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What are the methodological inconsistencies and gaps in the life cycle assessment (LCA) of structural systems for built assets?</a:t>
            </a:r>
            <a:endParaRPr lang="en-AU" sz="140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CA711D-D872-7DDC-E4CF-9D8820F74BC3}"/>
              </a:ext>
            </a:extLst>
          </p:cNvPr>
          <p:cNvSpPr/>
          <p:nvPr/>
        </p:nvSpPr>
        <p:spPr>
          <a:xfrm>
            <a:off x="564445" y="2381293"/>
            <a:ext cx="3589866" cy="10477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Keyword string: [(LCA </a:t>
            </a:r>
            <a:r>
              <a:rPr lang="en-US" sz="1400" b="1" dirty="0">
                <a:solidFill>
                  <a:schemeClr val="tx1"/>
                </a:solidFill>
              </a:rPr>
              <a:t>OR</a:t>
            </a:r>
            <a:r>
              <a:rPr lang="en-US" sz="1400" dirty="0">
                <a:solidFill>
                  <a:schemeClr val="tx1"/>
                </a:solidFill>
              </a:rPr>
              <a:t> life cycle assessment </a:t>
            </a:r>
            <a:r>
              <a:rPr lang="en-US" sz="1400" b="1" dirty="0">
                <a:solidFill>
                  <a:schemeClr val="tx1"/>
                </a:solidFill>
              </a:rPr>
              <a:t>OR </a:t>
            </a:r>
            <a:r>
              <a:rPr lang="en-US" sz="1400" dirty="0">
                <a:solidFill>
                  <a:schemeClr val="tx1"/>
                </a:solidFill>
              </a:rPr>
              <a:t>life cycle analysis </a:t>
            </a:r>
            <a:r>
              <a:rPr lang="en-US" sz="1400" b="1" dirty="0">
                <a:solidFill>
                  <a:schemeClr val="tx1"/>
                </a:solidFill>
              </a:rPr>
              <a:t>OR</a:t>
            </a:r>
            <a:r>
              <a:rPr lang="en-US" sz="1400" dirty="0">
                <a:solidFill>
                  <a:schemeClr val="tx1"/>
                </a:solidFill>
              </a:rPr>
              <a:t> whole life carbon assessment </a:t>
            </a:r>
            <a:r>
              <a:rPr lang="en-US" sz="1400" b="1" dirty="0">
                <a:solidFill>
                  <a:schemeClr val="tx1"/>
                </a:solidFill>
              </a:rPr>
              <a:t>OR</a:t>
            </a:r>
            <a:r>
              <a:rPr lang="en-US" sz="1400" dirty="0">
                <a:solidFill>
                  <a:schemeClr val="tx1"/>
                </a:solidFill>
              </a:rPr>
              <a:t> embodied) </a:t>
            </a:r>
            <a:r>
              <a:rPr lang="en-US" sz="1400" b="1" dirty="0">
                <a:solidFill>
                  <a:schemeClr val="tx1"/>
                </a:solidFill>
              </a:rPr>
              <a:t>AND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structur</a:t>
            </a:r>
            <a:r>
              <a:rPr lang="en-US" sz="1400" dirty="0">
                <a:solidFill>
                  <a:schemeClr val="tx1"/>
                </a:solidFill>
              </a:rPr>
              <a:t>* </a:t>
            </a:r>
            <a:r>
              <a:rPr lang="en-US" sz="1400" b="1" dirty="0">
                <a:solidFill>
                  <a:schemeClr val="tx1"/>
                </a:solidFill>
              </a:rPr>
              <a:t>AND </a:t>
            </a:r>
            <a:r>
              <a:rPr lang="en-US" sz="1400" dirty="0">
                <a:solidFill>
                  <a:schemeClr val="tx1"/>
                </a:solidFill>
              </a:rPr>
              <a:t>(building* </a:t>
            </a:r>
            <a:r>
              <a:rPr lang="en-US" sz="1400" b="1" dirty="0">
                <a:solidFill>
                  <a:schemeClr val="tx1"/>
                </a:solidFill>
              </a:rPr>
              <a:t>OR</a:t>
            </a:r>
            <a:r>
              <a:rPr lang="en-US" sz="1400" dirty="0">
                <a:solidFill>
                  <a:schemeClr val="tx1"/>
                </a:solidFill>
              </a:rPr>
              <a:t> infrastructure)]</a:t>
            </a:r>
            <a:endParaRPr lang="en-AU" sz="1400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2326CC-1C99-FEC9-B733-EC7738456537}"/>
              </a:ext>
            </a:extLst>
          </p:cNvPr>
          <p:cNvSpPr/>
          <p:nvPr/>
        </p:nvSpPr>
        <p:spPr>
          <a:xfrm>
            <a:off x="564445" y="3611358"/>
            <a:ext cx="3589866" cy="4724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Scopus – “Abstract, title &amp; keywords”</a:t>
            </a:r>
          </a:p>
          <a:p>
            <a:pPr algn="ctr"/>
            <a:r>
              <a:rPr lang="en-US" sz="1400">
                <a:solidFill>
                  <a:schemeClr val="tx1"/>
                </a:solidFill>
              </a:rPr>
              <a:t>English only, no grey literature  </a:t>
            </a:r>
            <a:endParaRPr lang="en-AU" sz="140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DC140F6-7FAF-ED1B-80AC-BC1524F8179B}"/>
              </a:ext>
            </a:extLst>
          </p:cNvPr>
          <p:cNvSpPr/>
          <p:nvPr/>
        </p:nvSpPr>
        <p:spPr>
          <a:xfrm>
            <a:off x="564445" y="4266208"/>
            <a:ext cx="3589866" cy="28660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Title analysis and exclusion</a:t>
            </a:r>
            <a:endParaRPr lang="en-AU" sz="140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B0CC4D-07A8-CCA6-F24C-E228A1BEDA4D}"/>
              </a:ext>
            </a:extLst>
          </p:cNvPr>
          <p:cNvSpPr/>
          <p:nvPr/>
        </p:nvSpPr>
        <p:spPr>
          <a:xfrm>
            <a:off x="564445" y="4735170"/>
            <a:ext cx="3589866" cy="28660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Abstract analysis and exclusion</a:t>
            </a:r>
            <a:endParaRPr lang="en-AU" sz="140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63119C-D0D5-9CB3-E929-E483261C0E68}"/>
              </a:ext>
            </a:extLst>
          </p:cNvPr>
          <p:cNvSpPr/>
          <p:nvPr/>
        </p:nvSpPr>
        <p:spPr>
          <a:xfrm>
            <a:off x="564445" y="5204133"/>
            <a:ext cx="3589866" cy="3046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Full paper analysis and data extraction</a:t>
            </a:r>
            <a:endParaRPr lang="en-AU" sz="140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E74456D-C29E-0FF8-55CA-18070E23A85C}"/>
              </a:ext>
            </a:extLst>
          </p:cNvPr>
          <p:cNvSpPr/>
          <p:nvPr/>
        </p:nvSpPr>
        <p:spPr>
          <a:xfrm>
            <a:off x="4312356" y="2381292"/>
            <a:ext cx="3589866" cy="4724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”Snowball”: additional studies from expert judgment and citations within compilation</a:t>
            </a:r>
            <a:endParaRPr lang="en-AU" sz="140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D60CCE1-5519-D642-5289-F895EE2410A8}"/>
              </a:ext>
            </a:extLst>
          </p:cNvPr>
          <p:cNvSpPr/>
          <p:nvPr/>
        </p:nvSpPr>
        <p:spPr>
          <a:xfrm>
            <a:off x="587023" y="5700008"/>
            <a:ext cx="7315199" cy="4724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In depth analysis</a:t>
            </a:r>
            <a:endParaRPr lang="en-AU" sz="140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433B237-DAEC-385E-B909-DA2CCC4C80F7}"/>
              </a:ext>
            </a:extLst>
          </p:cNvPr>
          <p:cNvSpPr/>
          <p:nvPr/>
        </p:nvSpPr>
        <p:spPr>
          <a:xfrm>
            <a:off x="8570008" y="1717549"/>
            <a:ext cx="2824340" cy="4724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Data extraction process</a:t>
            </a:r>
            <a:endParaRPr lang="en-AU" sz="140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E13EEE9-8850-BDF3-52A1-052B0C7A86A4}"/>
              </a:ext>
            </a:extLst>
          </p:cNvPr>
          <p:cNvSpPr/>
          <p:nvPr/>
        </p:nvSpPr>
        <p:spPr>
          <a:xfrm>
            <a:off x="8570008" y="2320368"/>
            <a:ext cx="2824340" cy="4724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Metadata: title, year, authors, country, journal</a:t>
            </a:r>
            <a:endParaRPr lang="en-AU" sz="140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ECE1B63-0532-E786-C49E-BFFD94B262C0}"/>
              </a:ext>
            </a:extLst>
          </p:cNvPr>
          <p:cNvSpPr/>
          <p:nvPr/>
        </p:nvSpPr>
        <p:spPr>
          <a:xfrm>
            <a:off x="8570008" y="2923185"/>
            <a:ext cx="2824340" cy="10753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Building related characteristics: location, function, structural material(s), structural typology, size and shape </a:t>
            </a:r>
            <a:endParaRPr lang="en-AU" sz="140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8A66944-CDC9-6773-7D41-5DA810657FEB}"/>
              </a:ext>
            </a:extLst>
          </p:cNvPr>
          <p:cNvSpPr/>
          <p:nvPr/>
        </p:nvSpPr>
        <p:spPr>
          <a:xfrm>
            <a:off x="8570008" y="4128821"/>
            <a:ext cx="2824340" cy="10753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Methodological parameters: data source, data granularity, functional units, system boundary, life cycle inventory analysis methods, structural loads and consideration</a:t>
            </a:r>
            <a:endParaRPr lang="en-AU" sz="140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E98A23C-FD6A-02EA-C35B-AC842A7FE6D6}"/>
              </a:ext>
            </a:extLst>
          </p:cNvPr>
          <p:cNvSpPr/>
          <p:nvPr/>
        </p:nvSpPr>
        <p:spPr>
          <a:xfrm>
            <a:off x="8558719" y="5738885"/>
            <a:ext cx="2824340" cy="45031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Data harmonization for joint analysis</a:t>
            </a:r>
            <a:endParaRPr lang="en-AU" sz="140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4FE1557-F18C-E485-FB1B-C618F3C510E7}"/>
              </a:ext>
            </a:extLst>
          </p:cNvPr>
          <p:cNvSpPr/>
          <p:nvPr/>
        </p:nvSpPr>
        <p:spPr>
          <a:xfrm>
            <a:off x="8558719" y="5334457"/>
            <a:ext cx="2824340" cy="2741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LCA results</a:t>
            </a:r>
            <a:endParaRPr lang="en-AU" sz="1400">
              <a:solidFill>
                <a:schemeClr val="tx1"/>
              </a:solidFill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7B45C40-C88E-F0BF-8F89-74C21B606D26}"/>
              </a:ext>
            </a:extLst>
          </p:cNvPr>
          <p:cNvCxnSpPr/>
          <p:nvPr/>
        </p:nvCxnSpPr>
        <p:spPr>
          <a:xfrm>
            <a:off x="8218311" y="1625321"/>
            <a:ext cx="0" cy="47011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6031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2" grpId="0" animBg="1"/>
      <p:bldP spid="23" grpId="0" animBg="1"/>
    </p:bldLst>
  </p:timing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16x9 template copyright.potx" id="{536B4FA4-5FAA-443C-9C78-6C52DBA34E61}" vid="{14C51791-37E8-4657-9CE5-D4E99BD32A32}"/>
    </a:ext>
  </a:extLst>
</a:theme>
</file>

<file path=ppt/theme/theme2.xml><?xml version="1.0" encoding="utf-8"?>
<a:theme xmlns:a="http://schemas.openxmlformats.org/drawingml/2006/main" name="University of Melbourne Patterns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16x9 template copyright.potx" id="{536B4FA4-5FAA-443C-9C78-6C52DBA34E61}" vid="{AB136F3B-80A3-4FB0-BF85-2FB1B6DB43A3}"/>
    </a:ext>
  </a:extLst>
</a:theme>
</file>

<file path=ppt/theme/theme3.xml><?xml version="1.0" encoding="utf-8"?>
<a:theme xmlns:a="http://schemas.openxmlformats.org/drawingml/2006/main" name="University of Melbourne-Layout B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16x9 template copyright.potx" id="{536B4FA4-5FAA-443C-9C78-6C52DBA34E61}" vid="{826CCCAB-60C9-4959-938C-0BD365A015DC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UoM-PowerPoint-template-16x9 (2)</Template>
  <TotalTime>796</TotalTime>
  <Words>192</Words>
  <Application>Microsoft Office PowerPoint</Application>
  <PresentationFormat>Widescreen</PresentationFormat>
  <Paragraphs>23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Arial</vt:lpstr>
      <vt:lpstr>Calibri</vt:lpstr>
      <vt:lpstr>Flux</vt:lpstr>
      <vt:lpstr>Georgia</vt:lpstr>
      <vt:lpstr>Söhne</vt:lpstr>
      <vt:lpstr>University of Melbourne</vt:lpstr>
      <vt:lpstr>University of Melbourne Patterns</vt:lpstr>
      <vt:lpstr>University of Melbourne-Layout B</vt:lpstr>
      <vt:lpstr>PowerPoint Presentation</vt:lpstr>
      <vt:lpstr>Systematic compilation of scientific literature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Helal</dc:creator>
  <cp:lastModifiedBy>James Helal</cp:lastModifiedBy>
  <cp:revision>5</cp:revision>
  <dcterms:created xsi:type="dcterms:W3CDTF">2023-05-07T04:10:12Z</dcterms:created>
  <dcterms:modified xsi:type="dcterms:W3CDTF">2023-05-26T04:26:29Z</dcterms:modified>
</cp:coreProperties>
</file>